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922"/>
    <p:restoredTop sz="94718"/>
  </p:normalViewPr>
  <p:slideViewPr>
    <p:cSldViewPr snapToGrid="0" snapToObjects="1">
      <p:cViewPr varScale="1">
        <p:scale>
          <a:sx n="58" d="100"/>
          <a:sy n="58" d="100"/>
        </p:scale>
        <p:origin x="224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00B1F-B280-DB4E-A77C-0FCD70118798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6A87-C8F1-7645-9918-9C008DCC4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59FD0C-5451-4CA0-86AF-E70AE3279989}" type="datetimeFigureOut">
              <a:rPr lang="en-US" smtClean="0"/>
              <a:t>11/5/17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6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502" y="310596"/>
            <a:ext cx="10018713" cy="87537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</a:t>
            </a:r>
            <a:r>
              <a:rPr lang="en-US" sz="6700" dirty="0"/>
              <a:t>C</a:t>
            </a:r>
            <a:r>
              <a:rPr lang="en-US" sz="6700" dirty="0" smtClean="0"/>
              <a:t>PWH</a:t>
            </a:r>
            <a:r>
              <a:rPr lang="en-US" sz="6700" dirty="0" smtClean="0"/>
              <a:t>			</a:t>
            </a:r>
            <a:r>
              <a:rPr lang="en-US" sz="6700" dirty="0" smtClean="0"/>
              <a:t>					6 Nov 2017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51217" y="5526688"/>
            <a:ext cx="10018713" cy="706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You will need </a:t>
            </a:r>
            <a:r>
              <a:rPr lang="en-US" sz="3600" b="1" u="sng" dirty="0" smtClean="0"/>
              <a:t>0</a:t>
            </a:r>
            <a:r>
              <a:rPr lang="en-US" sz="3600" dirty="0" smtClean="0"/>
              <a:t> </a:t>
            </a:r>
            <a:r>
              <a:rPr lang="en-US" sz="3600" dirty="0" smtClean="0"/>
              <a:t>piece(s) of paper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21928" y="2232943"/>
            <a:ext cx="5006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Agenda:</a:t>
            </a:r>
          </a:p>
          <a:p>
            <a:r>
              <a:rPr lang="en-US" sz="3200" dirty="0" smtClean="0"/>
              <a:t>-Unit 2 Review: Visual Vocabulary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66085" y="2232943"/>
            <a:ext cx="6071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Reminders:</a:t>
            </a:r>
          </a:p>
          <a:p>
            <a:r>
              <a:rPr lang="en-US" sz="3200" dirty="0" smtClean="0"/>
              <a:t>-Unit 2: Industrial Revolution Test 11/9 Thurs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7117" y="1358413"/>
            <a:ext cx="1065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EQ: </a:t>
            </a:r>
            <a:r>
              <a:rPr lang="en-US" sz="2800" dirty="0" smtClean="0"/>
              <a:t>What are key terms of the Industrial Revolution?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13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75371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2" cy="3352801"/>
          </a:xfrm>
        </p:spPr>
        <p:txBody>
          <a:bodyPr numCol="3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Enclosure Movement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Industrial Revolution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Laissez-faire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Textile factories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Entrepreneur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Adam Smith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Karl Marx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Proletariat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Bourgeoisie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Child Labor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Labor Unions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Labor Laws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Coal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Steam engine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Railroads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Utilitarianism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Capitalism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Communism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Socialism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200" dirty="0"/>
              <a:t>Industrial middle and working </a:t>
            </a:r>
            <a:r>
              <a:rPr lang="en-US" sz="3200" dirty="0" smtClean="0"/>
              <a:t>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0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10602</TotalTime>
  <Words>73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Corbel</vt:lpstr>
      <vt:lpstr>Arial</vt:lpstr>
      <vt:lpstr>Parallax</vt:lpstr>
      <vt:lpstr> CPWH        6 Nov 2017</vt:lpstr>
      <vt:lpstr>Vocabulary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APWH   21 Aug 2017</dc:title>
  <dc:creator>Tyler Evans</dc:creator>
  <cp:lastModifiedBy>Tyler Evans</cp:lastModifiedBy>
  <cp:revision>39</cp:revision>
  <dcterms:created xsi:type="dcterms:W3CDTF">2017-08-21T01:46:38Z</dcterms:created>
  <dcterms:modified xsi:type="dcterms:W3CDTF">2017-11-07T15:38:21Z</dcterms:modified>
</cp:coreProperties>
</file>