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078"/>
    <p:restoredTop sz="94718"/>
  </p:normalViewPr>
  <p:slideViewPr>
    <p:cSldViewPr snapToGrid="0" snapToObjects="1">
      <p:cViewPr varScale="1">
        <p:scale>
          <a:sx n="27" d="100"/>
          <a:sy n="27" d="100"/>
        </p:scale>
        <p:origin x="192" y="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00B1F-B280-DB4E-A77C-0FCD70118798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6A87-C8F1-7645-9918-9C008DCC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59FD0C-5451-4CA0-86AF-E70AE3279989}" type="datetimeFigureOut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6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502" y="310596"/>
            <a:ext cx="10018713" cy="87537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</a:t>
            </a:r>
            <a:r>
              <a:rPr lang="en-US" sz="6700" dirty="0" smtClean="0"/>
              <a:t>APWH								</a:t>
            </a:r>
            <a:r>
              <a:rPr lang="en-US" sz="6700" dirty="0" smtClean="0"/>
              <a:t>7 </a:t>
            </a:r>
            <a:r>
              <a:rPr lang="en-US" sz="6700" dirty="0" smtClean="0"/>
              <a:t>Nov 2017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51217" y="5526688"/>
            <a:ext cx="10018713" cy="706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You will need </a:t>
            </a:r>
            <a:r>
              <a:rPr lang="en-US" sz="3600" b="1" u="sng" dirty="0" smtClean="0"/>
              <a:t>1</a:t>
            </a:r>
            <a:r>
              <a:rPr lang="en-US" sz="3600" dirty="0" smtClean="0"/>
              <a:t> piece(s) of paper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67117" y="2232943"/>
            <a:ext cx="5006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Agenda:</a:t>
            </a:r>
          </a:p>
          <a:p>
            <a:r>
              <a:rPr lang="en-US" sz="3200" dirty="0" smtClean="0"/>
              <a:t>-</a:t>
            </a:r>
            <a:r>
              <a:rPr lang="en-US" sz="3200" dirty="0" smtClean="0"/>
              <a:t>SAQ </a:t>
            </a:r>
            <a:r>
              <a:rPr lang="en-US" sz="3200" dirty="0" smtClean="0"/>
              <a:t>Overview</a:t>
            </a:r>
          </a:p>
          <a:p>
            <a:r>
              <a:rPr lang="en-US" sz="3200" dirty="0" smtClean="0"/>
              <a:t>-Crash Course</a:t>
            </a: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966085" y="2232943"/>
            <a:ext cx="60710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Reminders:</a:t>
            </a:r>
          </a:p>
          <a:p>
            <a:r>
              <a:rPr lang="en-US" sz="3200" dirty="0" smtClean="0"/>
              <a:t>-Chapter 9 Notes </a:t>
            </a:r>
            <a:r>
              <a:rPr lang="en-US" sz="3200" dirty="0" smtClean="0"/>
              <a:t>Thurs 11/9</a:t>
            </a:r>
            <a:endParaRPr lang="en-US" sz="3200" dirty="0" smtClean="0"/>
          </a:p>
          <a:p>
            <a:r>
              <a:rPr lang="en-US" sz="3200" dirty="0" smtClean="0"/>
              <a:t>-Chapter 9 </a:t>
            </a:r>
            <a:r>
              <a:rPr lang="en-US" sz="3200" dirty="0" smtClean="0"/>
              <a:t>Test Thurs 11/9</a:t>
            </a:r>
            <a:endParaRPr lang="en-US" sz="3200" dirty="0" smtClean="0"/>
          </a:p>
          <a:p>
            <a:r>
              <a:rPr lang="en-US" sz="3200" dirty="0" smtClean="0"/>
              <a:t>-Gradebook Closes Thurs 11/9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7117" y="1358413"/>
            <a:ext cx="10653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EQ: </a:t>
            </a:r>
            <a:r>
              <a:rPr lang="en-US" sz="2800" dirty="0" smtClean="0"/>
              <a:t>What </a:t>
            </a:r>
            <a:r>
              <a:rPr lang="en-US" sz="2800" dirty="0" smtClean="0"/>
              <a:t>are </a:t>
            </a:r>
            <a:r>
              <a:rPr lang="en-US" sz="2800" dirty="0" smtClean="0"/>
              <a:t>SAQs and how do I answer them correctly?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13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343722"/>
          </a:xfrm>
        </p:spPr>
        <p:txBody>
          <a:bodyPr anchor="t">
            <a:normAutofit fontScale="90000"/>
          </a:bodyPr>
          <a:lstStyle/>
          <a:p>
            <a:r>
              <a:rPr lang="en-US" sz="8800" dirty="0" smtClean="0"/>
              <a:t>SAQs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9574"/>
            <a:ext cx="10018713" cy="4782016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SAQ = Short Answer Question</a:t>
            </a:r>
          </a:p>
          <a:p>
            <a:r>
              <a:rPr lang="en-US" sz="4400" dirty="0" smtClean="0"/>
              <a:t>Must answer all parts of the question</a:t>
            </a:r>
          </a:p>
          <a:p>
            <a:r>
              <a:rPr lang="en-US" sz="4400" dirty="0" smtClean="0"/>
              <a:t>All or NOTHING</a:t>
            </a:r>
            <a:endParaRPr lang="en-US" sz="4400" dirty="0"/>
          </a:p>
          <a:p>
            <a:r>
              <a:rPr lang="en-US" sz="4400" dirty="0" smtClean="0"/>
              <a:t>Careful with language!</a:t>
            </a:r>
          </a:p>
          <a:p>
            <a:pPr lvl="1"/>
            <a:r>
              <a:rPr lang="en-US" sz="4000" dirty="0" smtClean="0"/>
              <a:t>Identify </a:t>
            </a:r>
            <a:r>
              <a:rPr lang="en-US" sz="4000" b="1" u="sng" dirty="0" smtClean="0"/>
              <a:t>AND</a:t>
            </a:r>
            <a:r>
              <a:rPr lang="en-US" sz="4000" dirty="0" smtClean="0"/>
              <a:t> Explain!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397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97673"/>
          </a:xfrm>
        </p:spPr>
        <p:txBody>
          <a:bodyPr anchor="t">
            <a:normAutofit/>
          </a:bodyPr>
          <a:lstStyle/>
          <a:p>
            <a:r>
              <a:rPr lang="en-US" sz="4800" dirty="0" smtClean="0"/>
              <a:t>Practice SAQ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1809"/>
            <a:ext cx="10707690" cy="312420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200" dirty="0"/>
              <a:t>A</a:t>
            </a:r>
            <a:r>
              <a:rPr lang="en-US" sz="3200" dirty="0" smtClean="0"/>
              <a:t>nswer </a:t>
            </a:r>
            <a:r>
              <a:rPr lang="en-US" sz="3200" dirty="0"/>
              <a:t>all parts of the </a:t>
            </a:r>
            <a:r>
              <a:rPr lang="en-US" sz="3200" dirty="0" smtClean="0"/>
              <a:t>question.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dirty="0" smtClean="0"/>
              <a:t>Identify </a:t>
            </a:r>
            <a:r>
              <a:rPr lang="en-US" sz="3200" dirty="0"/>
              <a:t>and explain </a:t>
            </a:r>
            <a:r>
              <a:rPr lang="en-US" sz="3200" b="1" u="sng" dirty="0"/>
              <a:t>TWO</a:t>
            </a:r>
            <a:r>
              <a:rPr lang="en-US" sz="3200" dirty="0"/>
              <a:t> ways that the empires of East Asia made innovations that encouraged foreign trade in the period 600 CE to 1450.</a:t>
            </a:r>
          </a:p>
          <a:p>
            <a:pPr marL="457200" indent="-457200" fontAlgn="base">
              <a:buFont typeface="+mj-lt"/>
              <a:buAutoNum type="alphaUcPeriod"/>
            </a:pPr>
            <a:r>
              <a:rPr lang="en-US" sz="3200" dirty="0"/>
              <a:t>Identify and explain </a:t>
            </a:r>
            <a:r>
              <a:rPr lang="en-US" sz="3200" b="1" u="sng" dirty="0"/>
              <a:t>ONE</a:t>
            </a:r>
            <a:r>
              <a:rPr lang="en-US" sz="3200" dirty="0"/>
              <a:t> way that the increase in foreign trade impacted religion in East Asia during the period 600 CE to 1450.</a:t>
            </a:r>
          </a:p>
        </p:txBody>
      </p:sp>
    </p:spTree>
    <p:extLst>
      <p:ext uri="{BB962C8B-B14F-4D97-AF65-F5344CB8AC3E}">
        <p14:creationId xmlns:p14="http://schemas.microsoft.com/office/powerpoint/2010/main" val="41212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10032</TotalTime>
  <Words>130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Arial</vt:lpstr>
      <vt:lpstr>Parallax</vt:lpstr>
      <vt:lpstr> APWH        7 Nov 2017</vt:lpstr>
      <vt:lpstr>SAQs</vt:lpstr>
      <vt:lpstr>Practice SAQ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APWH   21 Aug 2017</dc:title>
  <dc:creator>Tyler Evans</dc:creator>
  <cp:lastModifiedBy>Tyler Evans</cp:lastModifiedBy>
  <cp:revision>39</cp:revision>
  <dcterms:created xsi:type="dcterms:W3CDTF">2017-08-21T01:46:38Z</dcterms:created>
  <dcterms:modified xsi:type="dcterms:W3CDTF">2017-11-08T03:58:07Z</dcterms:modified>
</cp:coreProperties>
</file>