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8"/>
  </p:notesMasterIdLst>
  <p:sldIdLst>
    <p:sldId id="256" r:id="rId2"/>
    <p:sldId id="258" r:id="rId3"/>
    <p:sldId id="261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922"/>
    <p:restoredTop sz="94718"/>
  </p:normalViewPr>
  <p:slideViewPr>
    <p:cSldViewPr snapToGrid="0" snapToObjects="1">
      <p:cViewPr varScale="1">
        <p:scale>
          <a:sx n="58" d="100"/>
          <a:sy n="58" d="100"/>
        </p:scale>
        <p:origin x="224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00B1F-B280-DB4E-A77C-0FCD70118798}" type="datetimeFigureOut">
              <a:rPr lang="en-US" smtClean="0"/>
              <a:t>11/5/17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66A87-C8F1-7645-9918-9C008DCC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11/5/17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11/5/17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11/5/17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11/5/17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11/5/17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11/5/17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11/5/17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11/5/17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11/5/17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11/5/17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11/5/17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11/5/17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59FD0C-5451-4CA0-86AF-E70AE3279989}" type="datetimeFigureOut">
              <a:rPr lang="en-US" smtClean="0"/>
              <a:t>11/5/17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76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502" y="310596"/>
            <a:ext cx="10018713" cy="87537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	</a:t>
            </a:r>
            <a:r>
              <a:rPr lang="en-US" sz="6700" dirty="0" smtClean="0"/>
              <a:t>APWH</a:t>
            </a:r>
            <a:r>
              <a:rPr lang="en-US" sz="6700" dirty="0" smtClean="0"/>
              <a:t>			</a:t>
            </a:r>
            <a:r>
              <a:rPr lang="en-US" sz="6700" dirty="0" smtClean="0"/>
              <a:t>					6 Nov 2017</a:t>
            </a:r>
            <a:endParaRPr lang="en-US" sz="67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551217" y="5526688"/>
            <a:ext cx="10018713" cy="706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You will need </a:t>
            </a:r>
            <a:r>
              <a:rPr lang="en-US" sz="3600" b="1" u="sng" dirty="0" smtClean="0"/>
              <a:t>1</a:t>
            </a:r>
            <a:r>
              <a:rPr lang="en-US" sz="3600" dirty="0" smtClean="0"/>
              <a:t> </a:t>
            </a:r>
            <a:r>
              <a:rPr lang="en-US" sz="3600" dirty="0" smtClean="0"/>
              <a:t>piece(s) of paper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221928" y="2232943"/>
            <a:ext cx="5006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Agenda:</a:t>
            </a:r>
          </a:p>
          <a:p>
            <a:r>
              <a:rPr lang="en-US" sz="3200" dirty="0" smtClean="0"/>
              <a:t>-Body Paragraph Review</a:t>
            </a:r>
          </a:p>
          <a:p>
            <a:r>
              <a:rPr lang="en-US" sz="3200" dirty="0" smtClean="0"/>
              <a:t>-SAQ Overview</a:t>
            </a: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966085" y="2232943"/>
            <a:ext cx="60710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Reminders:</a:t>
            </a:r>
          </a:p>
          <a:p>
            <a:r>
              <a:rPr lang="en-US" sz="3200" dirty="0" smtClean="0"/>
              <a:t>-Chapter 9 Notes Tomorrow 11/7</a:t>
            </a:r>
          </a:p>
          <a:p>
            <a:r>
              <a:rPr lang="en-US" sz="3200" dirty="0" smtClean="0"/>
              <a:t>-Chapter 9 </a:t>
            </a:r>
            <a:r>
              <a:rPr lang="en-US" sz="3200" dirty="0" err="1" smtClean="0"/>
              <a:t>PreTest</a:t>
            </a:r>
            <a:r>
              <a:rPr lang="en-US" sz="3200" dirty="0" smtClean="0"/>
              <a:t> Tomorrow 11/7</a:t>
            </a:r>
          </a:p>
          <a:p>
            <a:r>
              <a:rPr lang="en-US" sz="3200" dirty="0" smtClean="0"/>
              <a:t>-Gradebook Closes Thurs 11/9</a:t>
            </a:r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67117" y="1358413"/>
            <a:ext cx="10653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EQ: </a:t>
            </a:r>
            <a:r>
              <a:rPr lang="en-US" sz="2800" dirty="0" smtClean="0"/>
              <a:t>How to develop a Body Paragraph? What are SAQs?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134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218" y="2603810"/>
            <a:ext cx="10018713" cy="897673"/>
          </a:xfrm>
        </p:spPr>
        <p:txBody>
          <a:bodyPr anchor="t">
            <a:noAutofit/>
          </a:bodyPr>
          <a:lstStyle/>
          <a:p>
            <a:r>
              <a:rPr lang="en-US" sz="6600" b="1" dirty="0" smtClean="0"/>
              <a:t>POP MAP QUIZ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0908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373565"/>
            <a:ext cx="10018713" cy="875371"/>
          </a:xfrm>
        </p:spPr>
        <p:txBody>
          <a:bodyPr anchor="t">
            <a:noAutofit/>
          </a:bodyPr>
          <a:lstStyle/>
          <a:p>
            <a:r>
              <a:rPr lang="en-US" sz="5400" b="1" dirty="0" smtClean="0"/>
              <a:t>Body Paragraph Review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61172"/>
            <a:ext cx="10707690" cy="3850888"/>
          </a:xfrm>
        </p:spPr>
        <p:txBody>
          <a:bodyPr anchor="t">
            <a:noAutofit/>
          </a:bodyPr>
          <a:lstStyle/>
          <a:p>
            <a:r>
              <a:rPr lang="en-US" sz="4400" dirty="0" smtClean="0"/>
              <a:t>Review three peers Body Paragraphs</a:t>
            </a:r>
          </a:p>
          <a:p>
            <a:r>
              <a:rPr lang="en-US" sz="4400" dirty="0" smtClean="0"/>
              <a:t>Leave comments and feedback</a:t>
            </a:r>
          </a:p>
          <a:p>
            <a:r>
              <a:rPr lang="en-US" sz="4400" dirty="0" smtClean="0"/>
              <a:t>On your sheet of paper, write down:</a:t>
            </a:r>
          </a:p>
          <a:p>
            <a:pPr lvl="1"/>
            <a:r>
              <a:rPr lang="en-US" sz="4000" dirty="0" smtClean="0"/>
              <a:t>Improvements that need to be made</a:t>
            </a:r>
          </a:p>
          <a:p>
            <a:pPr lvl="1"/>
            <a:r>
              <a:rPr lang="en-US" sz="4000" dirty="0" smtClean="0"/>
              <a:t>Areas of strength (Positives found in peers’ papers)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8427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343722"/>
          </a:xfrm>
        </p:spPr>
        <p:txBody>
          <a:bodyPr anchor="t">
            <a:normAutofit fontScale="90000"/>
          </a:bodyPr>
          <a:lstStyle/>
          <a:p>
            <a:r>
              <a:rPr lang="en-US" sz="8800" dirty="0" smtClean="0"/>
              <a:t>SAQs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29574"/>
            <a:ext cx="10018713" cy="4782016"/>
          </a:xfrm>
        </p:spPr>
        <p:txBody>
          <a:bodyPr anchor="t">
            <a:normAutofit/>
          </a:bodyPr>
          <a:lstStyle/>
          <a:p>
            <a:r>
              <a:rPr lang="en-US" sz="4400" dirty="0" smtClean="0"/>
              <a:t>SAQ = Short Answer Question</a:t>
            </a:r>
          </a:p>
          <a:p>
            <a:r>
              <a:rPr lang="en-US" sz="4400" dirty="0" smtClean="0"/>
              <a:t>Must answer all parts of the question</a:t>
            </a:r>
          </a:p>
          <a:p>
            <a:r>
              <a:rPr lang="en-US" sz="4400" dirty="0" smtClean="0"/>
              <a:t>All or NOTHING</a:t>
            </a:r>
            <a:endParaRPr lang="en-US" sz="4400" dirty="0"/>
          </a:p>
          <a:p>
            <a:r>
              <a:rPr lang="en-US" sz="4400" dirty="0" smtClean="0"/>
              <a:t>Careful with language!</a:t>
            </a:r>
          </a:p>
          <a:p>
            <a:pPr lvl="1"/>
            <a:r>
              <a:rPr lang="en-US" sz="4000" dirty="0" smtClean="0"/>
              <a:t>Identify </a:t>
            </a:r>
            <a:r>
              <a:rPr lang="en-US" sz="4000" b="1" u="sng" dirty="0" smtClean="0"/>
              <a:t>AND</a:t>
            </a:r>
            <a:r>
              <a:rPr lang="en-US" sz="4000" dirty="0" smtClean="0"/>
              <a:t> Explain!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4397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97673"/>
          </a:xfrm>
        </p:spPr>
        <p:txBody>
          <a:bodyPr anchor="t">
            <a:normAutofit/>
          </a:bodyPr>
          <a:lstStyle/>
          <a:p>
            <a:r>
              <a:rPr lang="en-US" sz="4800" dirty="0" smtClean="0"/>
              <a:t>Practice SAQ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841809"/>
            <a:ext cx="10707690" cy="312420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200" dirty="0"/>
              <a:t>A</a:t>
            </a:r>
            <a:r>
              <a:rPr lang="en-US" sz="3200" dirty="0" smtClean="0"/>
              <a:t>nswer </a:t>
            </a:r>
            <a:r>
              <a:rPr lang="en-US" sz="3200" dirty="0"/>
              <a:t>all parts of the </a:t>
            </a:r>
            <a:r>
              <a:rPr lang="en-US" sz="3200" dirty="0" smtClean="0"/>
              <a:t>question.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Identify </a:t>
            </a:r>
            <a:r>
              <a:rPr lang="en-US" sz="3200" dirty="0"/>
              <a:t>and explain </a:t>
            </a:r>
            <a:r>
              <a:rPr lang="en-US" sz="3200" b="1" u="sng" dirty="0"/>
              <a:t>TWO</a:t>
            </a:r>
            <a:r>
              <a:rPr lang="en-US" sz="3200" dirty="0"/>
              <a:t> ways that the empires of East Asia made innovations that encouraged foreign trade in the period 600 CE to 1450.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en-US" sz="3200" dirty="0"/>
              <a:t>Identify and explain </a:t>
            </a:r>
            <a:r>
              <a:rPr lang="en-US" sz="3200" b="1" u="sng" dirty="0"/>
              <a:t>ONE</a:t>
            </a:r>
            <a:r>
              <a:rPr lang="en-US" sz="3200" dirty="0"/>
              <a:t> way that the increase in foreign trade impacted religion in East Asia during the period 600 CE to 1450.</a:t>
            </a:r>
          </a:p>
        </p:txBody>
      </p:sp>
    </p:spTree>
    <p:extLst>
      <p:ext uri="{BB962C8B-B14F-4D97-AF65-F5344CB8AC3E}">
        <p14:creationId xmlns:p14="http://schemas.microsoft.com/office/powerpoint/2010/main" val="41212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9293</TotalTime>
  <Words>172</Words>
  <Application>Microsoft Macintosh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Corbel</vt:lpstr>
      <vt:lpstr>Arial</vt:lpstr>
      <vt:lpstr>Parallax</vt:lpstr>
      <vt:lpstr> APWH        6 Nov 2017</vt:lpstr>
      <vt:lpstr>POP MAP QUIZ</vt:lpstr>
      <vt:lpstr>PowerPoint Presentation</vt:lpstr>
      <vt:lpstr>Body Paragraph Review</vt:lpstr>
      <vt:lpstr>SAQs</vt:lpstr>
      <vt:lpstr>Practice SAQ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APWH   21 Aug 2017</dc:title>
  <dc:creator>Tyler Evans</dc:creator>
  <cp:lastModifiedBy>Tyler Evans</cp:lastModifiedBy>
  <cp:revision>36</cp:revision>
  <dcterms:created xsi:type="dcterms:W3CDTF">2017-08-21T01:46:38Z</dcterms:created>
  <dcterms:modified xsi:type="dcterms:W3CDTF">2017-11-06T17:49:37Z</dcterms:modified>
</cp:coreProperties>
</file>