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71"/>
    <p:restoredTop sz="94664"/>
  </p:normalViewPr>
  <p:slideViewPr>
    <p:cSldViewPr snapToGrid="0" snapToObjects="1">
      <p:cViewPr varScale="1">
        <p:scale>
          <a:sx n="94" d="100"/>
          <a:sy n="94" d="100"/>
        </p:scale>
        <p:origin x="8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26A2-4B0C-AB40-8CDC-CABC4E491273}" type="datetimeFigureOut">
              <a:rPr lang="en-US" smtClean="0"/>
              <a:t>11/2/17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A29E-4FB6-9B4E-97C5-480440D27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258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26A2-4B0C-AB40-8CDC-CABC4E491273}" type="datetimeFigureOut">
              <a:rPr lang="en-US" smtClean="0"/>
              <a:t>11/2/17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A29E-4FB6-9B4E-97C5-480440D27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012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26A2-4B0C-AB40-8CDC-CABC4E491273}" type="datetimeFigureOut">
              <a:rPr lang="en-US" smtClean="0"/>
              <a:t>11/2/17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A29E-4FB6-9B4E-97C5-480440D27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698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26A2-4B0C-AB40-8CDC-CABC4E491273}" type="datetimeFigureOut">
              <a:rPr lang="en-US" smtClean="0"/>
              <a:t>11/2/17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A29E-4FB6-9B4E-97C5-480440D27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5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26A2-4B0C-AB40-8CDC-CABC4E491273}" type="datetimeFigureOut">
              <a:rPr lang="en-US" smtClean="0"/>
              <a:t>11/2/17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A29E-4FB6-9B4E-97C5-480440D27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66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26A2-4B0C-AB40-8CDC-CABC4E491273}" type="datetimeFigureOut">
              <a:rPr lang="en-US" smtClean="0"/>
              <a:t>11/2/17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A29E-4FB6-9B4E-97C5-480440D27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673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26A2-4B0C-AB40-8CDC-CABC4E491273}" type="datetimeFigureOut">
              <a:rPr lang="en-US" smtClean="0"/>
              <a:t>11/2/17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A29E-4FB6-9B4E-97C5-480440D27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4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26A2-4B0C-AB40-8CDC-CABC4E491273}" type="datetimeFigureOut">
              <a:rPr lang="en-US" smtClean="0"/>
              <a:t>11/2/17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A29E-4FB6-9B4E-97C5-480440D27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461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26A2-4B0C-AB40-8CDC-CABC4E491273}" type="datetimeFigureOut">
              <a:rPr lang="en-US" smtClean="0"/>
              <a:t>11/2/17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A29E-4FB6-9B4E-97C5-480440D27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19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26A2-4B0C-AB40-8CDC-CABC4E491273}" type="datetimeFigureOut">
              <a:rPr lang="en-US" smtClean="0"/>
              <a:t>11/2/17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A29E-4FB6-9B4E-97C5-480440D27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55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26A2-4B0C-AB40-8CDC-CABC4E491273}" type="datetimeFigureOut">
              <a:rPr lang="en-US" smtClean="0"/>
              <a:t>11/2/17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A29E-4FB6-9B4E-97C5-480440D27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336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926A2-4B0C-AB40-8CDC-CABC4E491273}" type="datetimeFigureOut">
              <a:rPr lang="en-US" smtClean="0"/>
              <a:t>11/2/17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6A29E-4FB6-9B4E-97C5-480440D27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00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643" y="127320"/>
            <a:ext cx="11563109" cy="2731627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You have 5 minutes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683" y="2858947"/>
            <a:ext cx="11783028" cy="1739096"/>
          </a:xfrm>
        </p:spPr>
        <p:txBody>
          <a:bodyPr>
            <a:normAutofit/>
          </a:bodyPr>
          <a:lstStyle/>
          <a:p>
            <a:r>
              <a:rPr lang="en-US" sz="5400" dirty="0" smtClean="0"/>
              <a:t>Define capitalism, socialism, and communism in your own words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29574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DBQ: Capitalism vs Communism (Doc Walk)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Move to next document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Answer the question thoroughly!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2700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270000">
        <p15:prstTrans prst="drape"/>
      </p:transition>
    </mc:Choice>
    <mc:Fallback>
      <p:transition spd="slow" advClick="0" advTm="27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6866"/>
            <a:ext cx="10515600" cy="1325563"/>
          </a:xfrm>
        </p:spPr>
        <p:txBody>
          <a:bodyPr>
            <a:normAutofit/>
          </a:bodyPr>
          <a:lstStyle/>
          <a:p>
            <a:r>
              <a:rPr lang="en-US" sz="7200" dirty="0" smtClean="0"/>
              <a:t>EXIT SLIP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41531"/>
            <a:ext cx="12039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In order to leave, answer and turn in the following:</a:t>
            </a:r>
          </a:p>
          <a:p>
            <a:pPr marL="0" indent="0">
              <a:buNone/>
            </a:pPr>
            <a:endParaRPr lang="en-US" sz="3600" dirty="0"/>
          </a:p>
          <a:p>
            <a:pPr lvl="0"/>
            <a:r>
              <a:rPr lang="en-US" sz="3600" dirty="0"/>
              <a:t>How are people affected by economic systems?</a:t>
            </a:r>
          </a:p>
          <a:p>
            <a:pPr lvl="0"/>
            <a:r>
              <a:rPr lang="en-US" sz="3600" dirty="0"/>
              <a:t>What are benefits of capitalism? Socialism? Communism?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8189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300000">
        <p15:prstTrans prst="airplane"/>
      </p:transition>
    </mc:Choice>
    <mc:Fallback xmlns="">
      <p:transition spd="slow" advClick="0" advTm="30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DBQ Capitalism vs Communism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How are people affected by economic systems?</a:t>
            </a:r>
          </a:p>
          <a:p>
            <a:pPr lvl="0"/>
            <a:r>
              <a:rPr lang="en-US" dirty="0"/>
              <a:t>What are benefits of capitalism? Socialism? Communism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400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72291"/>
            <a:ext cx="10515600" cy="1325563"/>
          </a:xfrm>
        </p:spPr>
        <p:txBody>
          <a:bodyPr/>
          <a:lstStyle/>
          <a:p>
            <a:r>
              <a:rPr lang="en-US" dirty="0" smtClean="0"/>
              <a:t>DBQ: Capitalism vs Communism (Doc Walk)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530" y="1153272"/>
            <a:ext cx="11815482" cy="4351338"/>
          </a:xfrm>
        </p:spPr>
        <p:txBody>
          <a:bodyPr>
            <a:noAutofit/>
          </a:bodyPr>
          <a:lstStyle/>
          <a:p>
            <a:r>
              <a:rPr lang="en-US" sz="3600" dirty="0" smtClean="0"/>
              <a:t>Seven 5 minute rounds</a:t>
            </a:r>
          </a:p>
          <a:p>
            <a:r>
              <a:rPr lang="en-US" sz="3600" dirty="0" smtClean="0"/>
              <a:t>One document at each table; seven total documents</a:t>
            </a:r>
          </a:p>
          <a:p>
            <a:r>
              <a:rPr lang="en-US" sz="3600" dirty="0" smtClean="0"/>
              <a:t>Read each document and answer the question that follows</a:t>
            </a:r>
          </a:p>
          <a:p>
            <a:pPr lvl="1"/>
            <a:r>
              <a:rPr lang="en-US" sz="3200" dirty="0" smtClean="0"/>
              <a:t>3-5 sentences; quality, not quantity</a:t>
            </a:r>
          </a:p>
          <a:p>
            <a:pPr lvl="1"/>
            <a:r>
              <a:rPr lang="en-US" sz="3200" dirty="0" smtClean="0"/>
              <a:t>No “filler” or “fluff” sentences; all sentences must be valuable and contributing to the answer</a:t>
            </a:r>
          </a:p>
          <a:p>
            <a:pPr lvl="2"/>
            <a:r>
              <a:rPr lang="en-US" sz="2800" dirty="0" smtClean="0"/>
              <a:t>Example: That is why capitalism is successful.</a:t>
            </a:r>
          </a:p>
          <a:p>
            <a:r>
              <a:rPr lang="en-US" sz="3600" dirty="0" smtClean="0"/>
              <a:t>After 5 minutes, move to next document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3339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DBQ: Capitalism vs Communism (Doc Walk)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Begin with your first document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Answer the question thoroughly!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967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240000">
        <p15:prstTrans prst="curtains"/>
      </p:transition>
    </mc:Choice>
    <mc:Fallback xmlns="">
      <p:transition spd="slow" advClick="0" advTm="24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DBQ: Capitalism vs Communism (Doc Walk)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Move to next document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Answer the question thoroughly!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7499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240000">
        <p15:prstTrans prst="peelOff"/>
      </p:transition>
    </mc:Choice>
    <mc:Fallback xmlns="">
      <p:transition spd="slow" advClick="0" advTm="24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DBQ: Capitalism vs Communism (Doc Walk)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Move to next document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Answer the question thoroughly!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36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Click="0" advTm="240000">
        <p14:honeycomb/>
      </p:transition>
    </mc:Choice>
    <mc:Fallback xmlns="">
      <p:transition spd="slow" advClick="0" advTm="24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DBQ: Capitalism vs Communism (Doc Walk)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Move to next document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Answer the question thoroughly!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360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 advClick="0" advTm="240000">
        <p15:prstTrans prst="origami"/>
      </p:transition>
    </mc:Choice>
    <mc:Fallback xmlns="">
      <p:transition spd="slow" advClick="0" advTm="24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DBQ: Capitalism vs Communism (Doc Walk)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Move to next document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Answer the question thoroughly!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6594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240000">
        <p15:prstTrans prst="fracture"/>
      </p:transition>
    </mc:Choice>
    <mc:Fallback xmlns="">
      <p:transition spd="slow" advClick="0" advTm="24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DBQ: Capitalism vs Communism (Doc Walk)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Move to next document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Answer the question thoroughly!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9226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270000">
        <p15:prstTrans prst="crush"/>
      </p:transition>
    </mc:Choice>
    <mc:Fallback>
      <p:transition spd="slow" advClick="0" advTm="27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5605</TotalTime>
  <Words>278</Words>
  <Application>Microsoft Macintosh PowerPoint</Application>
  <PresentationFormat>Widescreen</PresentationFormat>
  <Paragraphs>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Arial</vt:lpstr>
      <vt:lpstr>Office Theme</vt:lpstr>
      <vt:lpstr>You have 5 minutes </vt:lpstr>
      <vt:lpstr>DBQ Capitalism vs Communism</vt:lpstr>
      <vt:lpstr>DBQ: Capitalism vs Communism (Doc Walk)</vt:lpstr>
      <vt:lpstr>DBQ: Capitalism vs Communism (Doc Walk) 1</vt:lpstr>
      <vt:lpstr>DBQ: Capitalism vs Communism (Doc Walk) 2</vt:lpstr>
      <vt:lpstr>DBQ: Capitalism vs Communism (Doc Walk) 3</vt:lpstr>
      <vt:lpstr>DBQ: Capitalism vs Communism (Doc Walk) 4</vt:lpstr>
      <vt:lpstr>DBQ: Capitalism vs Communism (Doc Walk) 5</vt:lpstr>
      <vt:lpstr>DBQ: Capitalism vs Communism (Doc Walk) 6</vt:lpstr>
      <vt:lpstr>DBQ: Capitalism vs Communism (Doc Walk) 7</vt:lpstr>
      <vt:lpstr>EXIT SLIP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have 5 minutes Grab small sheet of paper from box and answer the following:</dc:title>
  <dc:creator>Tyler Evans</dc:creator>
  <cp:lastModifiedBy>Tyler Evans</cp:lastModifiedBy>
  <cp:revision>8</cp:revision>
  <dcterms:created xsi:type="dcterms:W3CDTF">2015-11-13T03:52:35Z</dcterms:created>
  <dcterms:modified xsi:type="dcterms:W3CDTF">2017-11-03T14:57:22Z</dcterms:modified>
</cp:coreProperties>
</file>