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27"/>
  </p:normalViewPr>
  <p:slideViewPr>
    <p:cSldViewPr snapToGrid="0" snapToObjects="1">
      <p:cViewPr varScale="1">
        <p:scale>
          <a:sx n="94" d="100"/>
          <a:sy n="94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E4688-86E2-5247-AFB8-8DCD3EB8702A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C38D2-C56B-A544-B73F-B3D1015FA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2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Possible anecdotes: Colonization of the Americas, mercantilism, etc.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9A318A4-0FB0-C24D-8DD0-9977DBC73825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22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Possible anecdotes: French and Indian War (Seven Years’ War), Spanish and Portuguese competition in Latin America, etc.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AFB603BF-4E9F-3B4E-90DB-C3558428D113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02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Possible anecdote: The loss of colonies in the Americas helped spur interest in new colonies while also illustrating the need for change in the nature of imperialism.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0D30D95D-B72A-4244-B1B6-5F8C267B34E8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919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Possible anecdote: British textile mills required more cotton than could be produced in Great Britain.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5AED9390-A6B1-6148-A2CB-473DA0452971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1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5A44-09B9-3D44-AAD1-2C13A6AC711F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F11B-100E-4349-883F-55817DED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1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2.jpeg"/><Relationship Id="rId6" Type="http://schemas.openxmlformats.org/officeDocument/2006/relationships/image" Target="../media/image1.jpeg"/><Relationship Id="rId7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296" y="465518"/>
            <a:ext cx="8009334" cy="993098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	</a:t>
            </a:r>
            <a:r>
              <a:rPr lang="en-US" sz="5400" dirty="0"/>
              <a:t>C</a:t>
            </a:r>
            <a:r>
              <a:rPr lang="en-US" sz="5400" dirty="0"/>
              <a:t>PWH		28 Nov 2017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89614" y="5542960"/>
            <a:ext cx="5635526" cy="397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You will need </a:t>
            </a:r>
            <a:r>
              <a:rPr lang="en-US" sz="3200" b="1" u="sng" dirty="0"/>
              <a:t>1</a:t>
            </a:r>
            <a:r>
              <a:rPr lang="en-US" sz="3200" dirty="0"/>
              <a:t> piece(s) of paper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8490" y="2531292"/>
            <a:ext cx="44204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Agenda:</a:t>
            </a:r>
          </a:p>
          <a:p>
            <a:r>
              <a:rPr lang="en-US" sz="2400" dirty="0"/>
              <a:t>-Race and Religion in Imperialism </a:t>
            </a:r>
            <a:r>
              <a:rPr lang="en-US" sz="2400" dirty="0" err="1"/>
              <a:t>PreTest</a:t>
            </a:r>
            <a:endParaRPr lang="en-US" sz="2400" dirty="0"/>
          </a:p>
          <a:p>
            <a:r>
              <a:rPr lang="en-US" sz="2400" dirty="0"/>
              <a:t>-Imperialism Notes</a:t>
            </a:r>
          </a:p>
          <a:p>
            <a:r>
              <a:rPr lang="en-US" sz="2400" dirty="0"/>
              <a:t>-Work on Newspaper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962" y="2531292"/>
            <a:ext cx="43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Reminders:</a:t>
            </a:r>
          </a:p>
          <a:p>
            <a:r>
              <a:rPr lang="en-US" sz="2400" dirty="0"/>
              <a:t>-Race and Religion in Imperialism Test Friday 12/1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505" y="1458616"/>
            <a:ext cx="599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EQ: What are key aspects of New Imperialism?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85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5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37210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971550"/>
            <a:ext cx="5829300" cy="172878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6675" dirty="0"/>
              <a:t>IMPERIALISM: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meretto Wide" pitchFamily="2" charset="0"/>
              </a:rPr>
              <a:t>Beginnings and Basic Structures</a:t>
            </a:r>
            <a:endParaRPr lang="en-US" dirty="0">
              <a:latin typeface="Ameretto Wide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6" descr="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33975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5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5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85725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 descr="http://i281.photobucket.com/albums/kk204/StudentHandoutsInc/BritishEmpire-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2628900"/>
            <a:ext cx="27432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3" descr="536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686050"/>
            <a:ext cx="10763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657350" y="1028700"/>
            <a:ext cx="5829300" cy="6286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COLONIALISM SPEEDS 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1828800"/>
            <a:ext cx="6343650" cy="3886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Age of Exploration</a:t>
            </a:r>
          </a:p>
          <a:p>
            <a:pPr>
              <a:defRPr/>
            </a:pPr>
            <a:r>
              <a:rPr lang="en-US" dirty="0" smtClean="0"/>
              <a:t>↓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Europeans raced for overseas colonies</a:t>
            </a:r>
          </a:p>
          <a:p>
            <a:pPr>
              <a:defRPr/>
            </a:pPr>
            <a:r>
              <a:rPr lang="en-US" dirty="0" smtClean="0"/>
              <a:t>↓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Growth of European commerce 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trade worldwide</a:t>
            </a:r>
          </a:p>
          <a:p>
            <a:pPr>
              <a:defRPr/>
            </a:pPr>
            <a:r>
              <a:rPr lang="en-US" dirty="0" smtClean="0"/>
              <a:t>↓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Commercial Revolution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6" name="Picture 6" descr="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33975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5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37210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5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50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85725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6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657350" y="1028700"/>
            <a:ext cx="5829300" cy="6286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“OLD” IMPERIALISM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885950"/>
            <a:ext cx="6343650" cy="3886200"/>
          </a:xfrm>
        </p:spPr>
        <p:txBody>
          <a:bodyPr rtlCol="0">
            <a:norm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en-US" sz="3000" dirty="0"/>
              <a:t>1500s-1700s</a:t>
            </a:r>
          </a:p>
          <a:p>
            <a:pPr algn="l">
              <a:buFont typeface="Arial" pitchFamily="34" charset="0"/>
              <a:buChar char="•"/>
              <a:defRPr/>
            </a:pPr>
            <a:endParaRPr lang="en-US" sz="3000" dirty="0"/>
          </a:p>
          <a:p>
            <a:pPr algn="l">
              <a:buFont typeface="Arial" pitchFamily="34" charset="0"/>
              <a:buChar char="•"/>
              <a:defRPr/>
            </a:pPr>
            <a:r>
              <a:rPr lang="en-US" sz="3000" dirty="0"/>
              <a:t>England, France, Holland, Portugal, and    Spain</a:t>
            </a:r>
          </a:p>
          <a:p>
            <a:pPr algn="l">
              <a:buFont typeface="Arial" pitchFamily="34" charset="0"/>
              <a:buChar char="•"/>
              <a:defRPr/>
            </a:pPr>
            <a:endParaRPr lang="en-US" sz="3000" dirty="0"/>
          </a:p>
          <a:p>
            <a:pPr algn="l">
              <a:buFont typeface="Arial" pitchFamily="34" charset="0"/>
              <a:buChar char="•"/>
              <a:defRPr/>
            </a:pPr>
            <a:r>
              <a:rPr lang="en-US" sz="3000" dirty="0"/>
              <a:t>Wars over colonies</a:t>
            </a:r>
          </a:p>
        </p:txBody>
      </p:sp>
      <p:pic>
        <p:nvPicPr>
          <p:cNvPr id="4100" name="Picture 6" descr="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33975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5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37210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5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 descr="50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85725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3886201"/>
            <a:ext cx="2057400" cy="126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0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5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85725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028700"/>
            <a:ext cx="5829300" cy="6286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INTERLUDE – LATE 1700s-LATE 1800s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885950"/>
            <a:ext cx="6343650" cy="388620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Europeans were preoccupied with happenings on the European continent and in the existing European colonies.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American Revolution</a:t>
            </a:r>
            <a:endParaRPr lang="en-US" dirty="0"/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French Revolution</a:t>
            </a:r>
          </a:p>
          <a:p>
            <a:pPr>
              <a:defRPr/>
            </a:pPr>
            <a:r>
              <a:rPr lang="en-US" dirty="0" smtClean="0"/>
              <a:t>Napoleonic Wars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Latin American Wars for Independence</a:t>
            </a:r>
          </a:p>
          <a:p>
            <a:pPr>
              <a:defRPr/>
            </a:pPr>
            <a:r>
              <a:rPr lang="en-US" dirty="0" smtClean="0"/>
              <a:t>Growth of Nationalism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Industrial Revolution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126" name="Picture 6" descr="5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33975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50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37210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28951"/>
            <a:ext cx="2057400" cy="127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6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657350" y="1028700"/>
            <a:ext cx="5829300" cy="6286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“NEW” IMPERIALISM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885950"/>
            <a:ext cx="6343650" cy="3886200"/>
          </a:xfrm>
        </p:spPr>
        <p:txBody>
          <a:bodyPr rtlCol="0">
            <a:norm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en-US" dirty="0" smtClean="0"/>
              <a:t>Beginning circa 1875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/>
              <a:t>Renewed race for colonies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/>
              <a:t>Spurred by needs created by the Industrial Revolution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markets for finished goods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sources of raw materials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/>
              <a:t>Nationalism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Colonies = economic and political power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 Darwinism = racist justification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6148" name="Picture 6" descr="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33975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9" descr="5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37210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5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50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85725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" descr="http://i281.photobucket.com/albums/kk204/StudentHandoutsInc/Pictures/IndustrialRevolutionBessemerProc-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200400"/>
            <a:ext cx="1371600" cy="213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9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5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1657350" y="1028700"/>
            <a:ext cx="5829300" cy="6286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WHAT IS “NEW” IMPERIALISM?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885950"/>
            <a:ext cx="6343650" cy="3886200"/>
          </a:xfrm>
        </p:spPr>
        <p:txBody>
          <a:bodyPr rtlCol="0">
            <a:norm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en-US" sz="2700" dirty="0"/>
              <a:t>No longer about setting up colonies or exercising direct control over areas</a:t>
            </a:r>
          </a:p>
          <a:p>
            <a:pPr algn="l"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>
              <a:buFont typeface="Arial" pitchFamily="34" charset="0"/>
              <a:buChar char="•"/>
              <a:defRPr/>
            </a:pPr>
            <a:r>
              <a:rPr lang="en-US" sz="2700" dirty="0"/>
              <a:t>Became largely economic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Possession or control of an area for economic gain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Spheres of influence and extraterritoriality rather than colonial settlement</a:t>
            </a:r>
          </a:p>
          <a:p>
            <a:pPr algn="l"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7173" name="Picture 6" descr="5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33975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5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372100"/>
            <a:ext cx="86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5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857250"/>
            <a:ext cx="628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0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291</Words>
  <Application>Microsoft Macintosh PowerPoint</Application>
  <PresentationFormat>On-screen Show (4:3)</PresentationFormat>
  <Paragraphs>56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 Light</vt:lpstr>
      <vt:lpstr>Ameretto Wide</vt:lpstr>
      <vt:lpstr>Arial</vt:lpstr>
      <vt:lpstr>Calibri</vt:lpstr>
      <vt:lpstr>Office Theme</vt:lpstr>
      <vt:lpstr> CPWH  28 Nov 2017</vt:lpstr>
      <vt:lpstr>IMPERIALISM: Beginnings and Basic Structures</vt:lpstr>
      <vt:lpstr>COLONIALISM SPEEDS UP</vt:lpstr>
      <vt:lpstr>“OLD” IMPERIALISM</vt:lpstr>
      <vt:lpstr>INTERLUDE – LATE 1700s-LATE 1800s</vt:lpstr>
      <vt:lpstr>“NEW” IMPERIALISM</vt:lpstr>
      <vt:lpstr>WHAT IS “NEW” IMPERIALISM?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CPWH  28 Nov 2017</dc:title>
  <dc:creator>Tyler Evans</dc:creator>
  <cp:lastModifiedBy>Tyler Evans</cp:lastModifiedBy>
  <cp:revision>1</cp:revision>
  <dcterms:created xsi:type="dcterms:W3CDTF">2017-11-29T18:03:35Z</dcterms:created>
  <dcterms:modified xsi:type="dcterms:W3CDTF">2017-11-29T18:05:00Z</dcterms:modified>
</cp:coreProperties>
</file>