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947"/>
    <p:restoredTop sz="94718"/>
  </p:normalViewPr>
  <p:slideViewPr>
    <p:cSldViewPr snapToGrid="0" snapToObjects="1">
      <p:cViewPr varScale="1">
        <p:scale>
          <a:sx n="40" d="100"/>
          <a:sy n="40" d="100"/>
        </p:scale>
        <p:origin x="208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00B1F-B280-DB4E-A77C-0FCD70118798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6A87-C8F1-7645-9918-9C008DCC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314" y="174335"/>
            <a:ext cx="11449788" cy="1189769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PWH</a:t>
            </a:r>
            <a:r>
              <a:rPr lang="en-US" dirty="0" smtClean="0"/>
              <a:t>			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713" y="5574842"/>
            <a:ext cx="9418320" cy="586115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will need </a:t>
            </a:r>
            <a:r>
              <a:rPr lang="en-US" sz="3600" b="1" u="sng" dirty="0"/>
              <a:t>1</a:t>
            </a:r>
            <a:r>
              <a:rPr lang="en-US" sz="3600" dirty="0" smtClean="0"/>
              <a:t> </a:t>
            </a:r>
            <a:r>
              <a:rPr lang="en-US" sz="3600" dirty="0" smtClean="0"/>
              <a:t>piece(s) of paper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87314" y="2232943"/>
            <a:ext cx="50065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Agenda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Quickwrite</a:t>
            </a:r>
            <a:endParaRPr lang="en-US" sz="2800" dirty="0" smtClean="0"/>
          </a:p>
          <a:p>
            <a:r>
              <a:rPr lang="en-US" sz="2800" dirty="0" smtClean="0"/>
              <a:t>-Crash Course</a:t>
            </a:r>
          </a:p>
          <a:p>
            <a:r>
              <a:rPr lang="en-US" sz="2800" dirty="0" smtClean="0"/>
              <a:t>-Docs</a:t>
            </a:r>
          </a:p>
          <a:p>
            <a:r>
              <a:rPr lang="en-US" sz="2800" dirty="0" smtClean="0"/>
              <a:t>-Body Paragraph Development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66085" y="2232943"/>
            <a:ext cx="60710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Reminders:</a:t>
            </a:r>
          </a:p>
          <a:p>
            <a:r>
              <a:rPr lang="en-US" sz="2800" dirty="0" smtClean="0"/>
              <a:t>-C 8 Notes Due Tomorrow</a:t>
            </a:r>
          </a:p>
          <a:p>
            <a:r>
              <a:rPr lang="en-US" sz="2800" dirty="0" smtClean="0"/>
              <a:t>-C 8 </a:t>
            </a:r>
            <a:r>
              <a:rPr lang="en-US" sz="2800" dirty="0" err="1" smtClean="0"/>
              <a:t>PreTest</a:t>
            </a:r>
            <a:r>
              <a:rPr lang="en-US" sz="2800" dirty="0" smtClean="0"/>
              <a:t> Tomorrow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4713" y="1278836"/>
            <a:ext cx="10653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EQ: </a:t>
            </a:r>
            <a:r>
              <a:rPr lang="en-US" sz="2800" dirty="0" smtClean="0"/>
              <a:t>Compare political policies between the Tang and Song Dynasties in China.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371"/>
            <a:ext cx="7663204" cy="3938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072" y="4238513"/>
            <a:ext cx="9692640" cy="1325562"/>
          </a:xfrm>
        </p:spPr>
        <p:txBody>
          <a:bodyPr/>
          <a:lstStyle/>
          <a:p>
            <a:r>
              <a:rPr lang="en-US" dirty="0" smtClean="0"/>
              <a:t>What is this practice and what was its significance?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0"/>
            <a:ext cx="9692640" cy="1325562"/>
          </a:xfrm>
        </p:spPr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Identify and explain key political policies mentioned in the video.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28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7" y="304799"/>
            <a:ext cx="9692640" cy="866569"/>
          </a:xfrm>
        </p:spPr>
        <p:txBody>
          <a:bodyPr/>
          <a:lstStyle/>
          <a:p>
            <a:r>
              <a:rPr lang="en-US" dirty="0" smtClean="0"/>
              <a:t>Marking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7" y="1470211"/>
            <a:ext cx="10775577" cy="435133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In the reading, </a:t>
            </a:r>
            <a:r>
              <a:rPr lang="en-US" sz="3600" i="1" dirty="0" smtClean="0"/>
              <a:t>Tang and Song Dynasties: An Overview</a:t>
            </a:r>
            <a:r>
              <a:rPr lang="en-US" sz="3600" dirty="0" smtClean="0"/>
              <a:t>, the author gives a comparative look at both the Tang and Song Dynasties during China’s “Golden Age.”  While reading, circle key terms, underline main ideas, and </a:t>
            </a:r>
            <a:r>
              <a:rPr lang="en-US" sz="3600" i="1" dirty="0" err="1" smtClean="0"/>
              <a:t>jello</a:t>
            </a:r>
            <a:r>
              <a:rPr lang="en-US" sz="3600" dirty="0" smtClean="0"/>
              <a:t> unknown words.  Identify and explain the political policies of both Tang and Song Dynasties.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79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276113"/>
            <a:ext cx="9692640" cy="781722"/>
          </a:xfrm>
        </p:spPr>
        <p:txBody>
          <a:bodyPr/>
          <a:lstStyle/>
          <a:p>
            <a:r>
              <a:rPr lang="en-US" dirty="0" smtClean="0"/>
              <a:t>Body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057835"/>
            <a:ext cx="10470775" cy="5378823"/>
          </a:xfrm>
        </p:spPr>
        <p:txBody>
          <a:bodyPr>
            <a:noAutofit/>
          </a:bodyPr>
          <a:lstStyle/>
          <a:p>
            <a:r>
              <a:rPr lang="en-US" dirty="0" smtClean="0"/>
              <a:t>Topic sentence</a:t>
            </a:r>
          </a:p>
          <a:p>
            <a:pPr lvl="1"/>
            <a:r>
              <a:rPr lang="en-US" sz="1800" dirty="0" smtClean="0"/>
              <a:t>One sentence that specifically mentions what will be in the rest of the paragraph.  This should be a direct argument/point made in your thesis</a:t>
            </a:r>
          </a:p>
          <a:p>
            <a:r>
              <a:rPr lang="en-US" dirty="0" smtClean="0"/>
              <a:t>Concrete Detail + Commentary</a:t>
            </a:r>
          </a:p>
          <a:p>
            <a:pPr lvl="1"/>
            <a:r>
              <a:rPr lang="en-US" sz="1800" dirty="0" smtClean="0"/>
              <a:t>One sentence that combines information directly from material with an ending phrase of your voice about its significance, impact, relation to thesis, etc.</a:t>
            </a:r>
          </a:p>
          <a:p>
            <a:r>
              <a:rPr lang="en-US" dirty="0" smtClean="0"/>
              <a:t>Commentary</a:t>
            </a:r>
          </a:p>
          <a:p>
            <a:pPr lvl="1"/>
            <a:r>
              <a:rPr lang="en-US" sz="1800" dirty="0" smtClean="0"/>
              <a:t>Additional commentary sentence of your voice that continues to add information not found directly in documents or material.</a:t>
            </a:r>
          </a:p>
          <a:p>
            <a:r>
              <a:rPr lang="en-US" dirty="0" smtClean="0"/>
              <a:t>CD+CM</a:t>
            </a:r>
          </a:p>
          <a:p>
            <a:r>
              <a:rPr lang="en-US" dirty="0" smtClean="0"/>
              <a:t>CM</a:t>
            </a:r>
          </a:p>
          <a:p>
            <a:r>
              <a:rPr lang="en-US" dirty="0" smtClean="0"/>
              <a:t>CD+CM</a:t>
            </a:r>
          </a:p>
          <a:p>
            <a:r>
              <a:rPr lang="en-US" dirty="0" smtClean="0"/>
              <a:t>CM</a:t>
            </a:r>
          </a:p>
          <a:p>
            <a:r>
              <a:rPr lang="en-US" dirty="0" smtClean="0"/>
              <a:t>Concluding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6857</TotalTime>
  <Words>221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Wingdings 2</vt:lpstr>
      <vt:lpstr>Arial</vt:lpstr>
      <vt:lpstr>View</vt:lpstr>
      <vt:lpstr>APWH   30 Oct 2017</vt:lpstr>
      <vt:lpstr>What is this practice and what was its significance?</vt:lpstr>
      <vt:lpstr>Crash Course</vt:lpstr>
      <vt:lpstr>Marking the Text</vt:lpstr>
      <vt:lpstr>Body Paragraph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APWH   21 Aug 2017</dc:title>
  <dc:creator>Tyler Evans</dc:creator>
  <cp:lastModifiedBy>Tyler Evans</cp:lastModifiedBy>
  <cp:revision>30</cp:revision>
  <dcterms:created xsi:type="dcterms:W3CDTF">2017-08-21T01:46:38Z</dcterms:created>
  <dcterms:modified xsi:type="dcterms:W3CDTF">2017-10-30T16:44:00Z</dcterms:modified>
</cp:coreProperties>
</file>