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5"/>
  </p:notes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30"/>
    <p:restoredTop sz="94718"/>
  </p:normalViewPr>
  <p:slideViewPr>
    <p:cSldViewPr snapToGrid="0" snapToObjects="1">
      <p:cViewPr varScale="1">
        <p:scale>
          <a:sx n="49" d="100"/>
          <a:sy n="49" d="100"/>
        </p:scale>
        <p:origin x="176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00B1F-B280-DB4E-A77C-0FCD70118798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66A87-C8F1-7645-9918-9C008DCC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10/25/17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10/25/17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10/25/17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10/25/17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10/25/17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10/25/17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10/25/17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10/25/17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10/25/17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10/25/17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10/25/17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10/25/17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314" y="174335"/>
            <a:ext cx="11449788" cy="1189769"/>
          </a:xfrm>
        </p:spPr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PWH			</a:t>
            </a:r>
            <a:r>
              <a:rPr lang="en-US" smtClean="0"/>
              <a:t>25 Oct 2017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713" y="5574842"/>
            <a:ext cx="9418320" cy="586115"/>
          </a:xfrm>
        </p:spPr>
        <p:txBody>
          <a:bodyPr>
            <a:noAutofit/>
          </a:bodyPr>
          <a:lstStyle/>
          <a:p>
            <a:r>
              <a:rPr lang="en-US" sz="3600" dirty="0" smtClean="0"/>
              <a:t>You will need </a:t>
            </a:r>
            <a:r>
              <a:rPr lang="en-US" sz="3600" b="1" u="sng" dirty="0" smtClean="0"/>
              <a:t>0</a:t>
            </a:r>
            <a:r>
              <a:rPr lang="en-US" sz="3600" dirty="0" smtClean="0"/>
              <a:t> piece(s) </a:t>
            </a:r>
            <a:r>
              <a:rPr lang="en-US" sz="3600" dirty="0" smtClean="0"/>
              <a:t>of paper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87314" y="2232943"/>
            <a:ext cx="50065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Agenda:</a:t>
            </a:r>
          </a:p>
          <a:p>
            <a:r>
              <a:rPr lang="en-US" sz="2800" dirty="0" smtClean="0"/>
              <a:t>-30-Second Expert</a:t>
            </a:r>
          </a:p>
          <a:p>
            <a:r>
              <a:rPr lang="en-US" sz="2800" dirty="0" smtClean="0"/>
              <a:t>-Image Analysis</a:t>
            </a:r>
          </a:p>
          <a:p>
            <a:r>
              <a:rPr lang="en-US" sz="2800" dirty="0" smtClean="0"/>
              <a:t>-C 7 GO</a:t>
            </a: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966085" y="2232943"/>
            <a:ext cx="60710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Reminders:</a:t>
            </a:r>
          </a:p>
          <a:p>
            <a:r>
              <a:rPr lang="en-US" sz="2800" dirty="0" smtClean="0"/>
              <a:t>-C 7 Test 10/27 Fri</a:t>
            </a:r>
            <a:endParaRPr lang="en-US" sz="2800" dirty="0"/>
          </a:p>
          <a:p>
            <a:r>
              <a:rPr lang="en-US" sz="2800" dirty="0" smtClean="0"/>
              <a:t>-C 7 Notes 10/27 Fri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4713" y="1278836"/>
            <a:ext cx="10653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EQ: </a:t>
            </a:r>
            <a:r>
              <a:rPr lang="en-US" sz="2800" dirty="0" smtClean="0"/>
              <a:t>Identify and explain </a:t>
            </a:r>
            <a:r>
              <a:rPr lang="en-US" sz="2800" smtClean="0"/>
              <a:t>major aspects of trans-regional interactions.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134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30-Second Expert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is “globalization”?</a:t>
            </a:r>
          </a:p>
          <a:p>
            <a:r>
              <a:rPr lang="en-US" sz="4000" dirty="0" smtClean="0"/>
              <a:t>Is “globalization” a recent phenomenon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904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393"/>
            <a:ext cx="5133474" cy="6963394"/>
          </a:xfrm>
        </p:spPr>
      </p:pic>
      <p:sp>
        <p:nvSpPr>
          <p:cNvPr id="5" name="TextBox 4"/>
          <p:cNvSpPr txBox="1"/>
          <p:nvPr/>
        </p:nvSpPr>
        <p:spPr>
          <a:xfrm>
            <a:off x="5603737" y="0"/>
            <a:ext cx="576094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Image </a:t>
            </a:r>
            <a:r>
              <a:rPr lang="en-US" sz="2400" dirty="0" smtClean="0"/>
              <a:t>Analysis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What </a:t>
            </a:r>
            <a:r>
              <a:rPr lang="en-US" sz="2400" dirty="0"/>
              <a:t>instrument is being played by the man on the right</a:t>
            </a:r>
            <a:r>
              <a:rPr lang="en-US" sz="2400" dirty="0" smtClean="0"/>
              <a:t>?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What </a:t>
            </a:r>
            <a:r>
              <a:rPr lang="en-US" sz="2400" dirty="0"/>
              <a:t>do you notice in the figure</a:t>
            </a:r>
            <a:r>
              <a:rPr lang="en-US" sz="2400" dirty="0" smtClean="0"/>
              <a:t>?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Why </a:t>
            </a:r>
            <a:r>
              <a:rPr lang="en-US" sz="2400" dirty="0"/>
              <a:t>do you think the camel plays a central part in the figurine</a:t>
            </a:r>
            <a:r>
              <a:rPr lang="en-US" sz="2400" dirty="0" smtClean="0"/>
              <a:t>?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What </a:t>
            </a:r>
            <a:r>
              <a:rPr lang="en-US" sz="2400" dirty="0"/>
              <a:t>is the significance of having both Central Asian and Chinese merchants together on a camel</a:t>
            </a:r>
            <a:r>
              <a:rPr lang="en-US" sz="2400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40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1034</TotalTime>
  <Words>62</Words>
  <Application>Microsoft Macintosh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Century Schoolbook</vt:lpstr>
      <vt:lpstr>Wingdings 2</vt:lpstr>
      <vt:lpstr>Arial</vt:lpstr>
      <vt:lpstr>View</vt:lpstr>
      <vt:lpstr>APWH   25 Oct 2017</vt:lpstr>
      <vt:lpstr>30-Second Expert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APWH   21 Aug 2017</dc:title>
  <dc:creator>Tyler Evans</dc:creator>
  <cp:lastModifiedBy>Tyler Evans</cp:lastModifiedBy>
  <cp:revision>23</cp:revision>
  <dcterms:created xsi:type="dcterms:W3CDTF">2017-08-21T01:46:38Z</dcterms:created>
  <dcterms:modified xsi:type="dcterms:W3CDTF">2017-10-25T17:29:25Z</dcterms:modified>
</cp:coreProperties>
</file>