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9"/>
    <p:restoredTop sz="94627"/>
  </p:normalViewPr>
  <p:slideViewPr>
    <p:cSldViewPr snapToGrid="0" snapToObjects="1">
      <p:cViewPr varScale="1">
        <p:scale>
          <a:sx n="52" d="100"/>
          <a:sy n="52" d="100"/>
        </p:scale>
        <p:origin x="200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F01A3-190C-F944-9AE3-7CA090A75942}" type="datetimeFigureOut">
              <a:rPr lang="en-US" smtClean="0"/>
              <a:t>1/18/18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048FD-D199-BD48-92F0-975FA4DC1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7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>
            <a:gsLst>
              <a:gs pos="0">
                <a:srgbClr val="4CA203"/>
              </a:gs>
              <a:gs pos="55000">
                <a:srgbClr val="A9F967"/>
              </a:gs>
              <a:gs pos="100000">
                <a:srgbClr val="4CA203"/>
              </a:gs>
            </a:gsLst>
            <a:lin ang="30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 kern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dk2"/>
              </a:buClr>
              <a:buSzPts val="1400"/>
              <a:buFont typeface="Rambla"/>
              <a:buNone/>
              <a:defRPr/>
            </a:lvl1pPr>
            <a:lvl2pPr marL="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64008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mbla"/>
              <a:buNone/>
              <a:defRPr/>
            </a:lvl1pPr>
            <a:lvl2pPr marL="457200" marR="0" lvl="1" indent="0" algn="ctr" rtl="0">
              <a:spcBef>
                <a:spcPts val="324"/>
              </a:spcBef>
              <a:buClr>
                <a:schemeClr val="accent1"/>
              </a:buClr>
              <a:buSzPts val="1400"/>
              <a:buFont typeface="Rambla"/>
              <a:buNone/>
              <a:defRPr/>
            </a:lvl2pPr>
            <a:lvl3pPr marL="914400" marR="0" lvl="2" indent="0" algn="ctr" rtl="0">
              <a:spcBef>
                <a:spcPts val="350"/>
              </a:spcBef>
              <a:buClr>
                <a:schemeClr val="accent2"/>
              </a:buClr>
              <a:buSzPts val="1400"/>
              <a:buFont typeface="Rambla"/>
              <a:buNone/>
              <a:defRPr/>
            </a:lvl3pPr>
            <a:lvl4pPr marL="1371600" marR="0" lvl="3" indent="0" algn="ctr" rtl="0">
              <a:spcBef>
                <a:spcPts val="350"/>
              </a:spcBef>
              <a:buClr>
                <a:schemeClr val="accent2"/>
              </a:buClr>
              <a:buSzPts val="1400"/>
              <a:buFont typeface="Rambla"/>
              <a:buNone/>
              <a:defRPr/>
            </a:lvl4pPr>
            <a:lvl5pPr marL="1828800" marR="0" lvl="4" indent="0" algn="ctr" rtl="0">
              <a:spcBef>
                <a:spcPts val="350"/>
              </a:spcBef>
              <a:buClr>
                <a:schemeClr val="accent2"/>
              </a:buClr>
              <a:buSzPts val="1400"/>
              <a:buFont typeface="Rambla"/>
              <a:buNone/>
              <a:defRPr/>
            </a:lvl5pPr>
            <a:lvl6pPr marL="2286000" marR="0" lvl="5" indent="0" algn="ctr" rtl="0">
              <a:spcBef>
                <a:spcPts val="350"/>
              </a:spcBef>
              <a:buClr>
                <a:schemeClr val="accent3"/>
              </a:buClr>
              <a:buSzPts val="1400"/>
              <a:buFont typeface="Rambla"/>
              <a:buNone/>
              <a:defRPr/>
            </a:lvl6pPr>
            <a:lvl7pPr marL="2743200" marR="0" lvl="6" indent="0" algn="ctr" rtl="0">
              <a:spcBef>
                <a:spcPts val="350"/>
              </a:spcBef>
              <a:buClr>
                <a:schemeClr val="accent3"/>
              </a:buClr>
              <a:buSzPts val="1400"/>
              <a:buFont typeface="Rambla"/>
              <a:buNone/>
              <a:defRPr/>
            </a:lvl7pPr>
            <a:lvl8pPr marL="3200400" marR="0" lvl="7" indent="0" algn="ctr" rtl="0">
              <a:spcBef>
                <a:spcPts val="350"/>
              </a:spcBef>
              <a:buClr>
                <a:schemeClr val="accent3"/>
              </a:buClr>
              <a:buSzPts val="1400"/>
              <a:buFont typeface="Rambla"/>
              <a:buNone/>
              <a:defRPr/>
            </a:lvl8pPr>
            <a:lvl9pPr marL="3657600" marR="0" lvl="8" indent="0" algn="ctr" rtl="0">
              <a:spcBef>
                <a:spcPts val="350"/>
              </a:spcBef>
              <a:buClr>
                <a:schemeClr val="accent3"/>
              </a:buClr>
              <a:buSzPts val="1400"/>
              <a:buFont typeface="Rambla"/>
              <a:buNone/>
              <a:defRPr/>
            </a:lvl9pPr>
          </a:lstStyle>
          <a:p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20" name="Shape 20"/>
            <p:cNvSpPr/>
            <p:nvPr/>
          </p:nvSpPr>
          <p:spPr>
            <a:xfrm>
              <a:off x="1687513" y="4832896"/>
              <a:ext cx="7456487" cy="518816"/>
            </a:xfrm>
            <a:custGeom>
              <a:avLst/>
              <a:gdLst/>
              <a:ahLst/>
              <a:cxnLst/>
              <a:rect l="0" t="0" r="0" b="0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CDF1B0">
                <a:alpha val="40000"/>
              </a:srgbClr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35443" y="5135526"/>
              <a:ext cx="9108557" cy="838200"/>
            </a:xfrm>
            <a:custGeom>
              <a:avLst/>
              <a:gdLst/>
              <a:ahLst/>
              <a:cxnLst/>
              <a:rect l="0" t="0" r="0" b="0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0" t="0" r="0" b="0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sz="1800" kern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23" name="Shape 23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w="12050" cap="flat" cmpd="sng">
              <a:solidFill>
                <a:srgbClr val="C8EEA8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</p:grp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Char char="●"/>
              <a:defRPr/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SzPts val="1400"/>
              <a:buChar char="●"/>
              <a:defRPr/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indent="-88900" algn="r">
              <a:buSzPts val="1400"/>
              <a:buFontTx/>
              <a:buChar char="●"/>
            </a:pPr>
            <a:endParaRPr lang="en-US" smtClean="0"/>
          </a:p>
          <a:p>
            <a:pPr lvl="1" indent="-88900">
              <a:buSzPts val="1400"/>
              <a:buFontTx/>
              <a:buChar char="○"/>
            </a:pPr>
            <a:endParaRPr lang="en-US" smtClean="0"/>
          </a:p>
          <a:p>
            <a:pPr lvl="2" indent="-88900">
              <a:buSzPts val="1400"/>
              <a:buFontTx/>
              <a:buChar char="■"/>
            </a:pPr>
            <a:endParaRPr lang="en-US" smtClean="0"/>
          </a:p>
          <a:p>
            <a:pPr lvl="3" indent="-88900">
              <a:buSzPts val="1400"/>
              <a:buFontTx/>
              <a:buChar char="●"/>
            </a:pPr>
            <a:endParaRPr lang="en-US" smtClean="0"/>
          </a:p>
          <a:p>
            <a:pPr lvl="4" indent="-88900">
              <a:buSzPts val="1400"/>
              <a:buFontTx/>
              <a:buChar char="○"/>
            </a:pPr>
            <a:endParaRPr lang="en-US" smtClean="0"/>
          </a:p>
          <a:p>
            <a:pPr lvl="5" indent="-88900">
              <a:buSzPts val="1400"/>
              <a:buFontTx/>
              <a:buChar char="■"/>
            </a:pPr>
            <a:endParaRPr lang="en-US" smtClean="0"/>
          </a:p>
          <a:p>
            <a:pPr lvl="6" indent="-88900">
              <a:buSzPts val="1400"/>
              <a:buFontTx/>
              <a:buChar char="●"/>
            </a:pPr>
            <a:endParaRPr lang="en-US" smtClean="0"/>
          </a:p>
          <a:p>
            <a:pPr lvl="7" indent="-88900">
              <a:buSzPts val="1400"/>
              <a:buFontTx/>
              <a:buChar char="○"/>
            </a:pPr>
            <a:endParaRPr lang="en-US" smtClean="0"/>
          </a:p>
          <a:p>
            <a:pPr lvl="8" indent="-88900">
              <a:buSzPts val="1400"/>
              <a:buFontTx/>
              <a:buChar char="■"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 rot="5400000">
            <a:off x="7513950" y="1886040"/>
            <a:ext cx="5592761" cy="23699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SzPts val="1400"/>
              <a:buFont typeface="Rambla"/>
              <a:buNone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2029620" y="-1145379"/>
            <a:ext cx="5592760" cy="843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mbla"/>
              <a:buChar char=""/>
              <a:defRPr/>
            </a:lvl1pPr>
            <a:lvl2pPr marL="621792" lvl="1" indent="-94741" algn="l" rtl="0">
              <a:spcBef>
                <a:spcPts val="324"/>
              </a:spcBef>
              <a:buClr>
                <a:schemeClr val="accent1"/>
              </a:buClr>
              <a:buSzPts val="1400"/>
              <a:buFont typeface="Rambla"/>
              <a:buChar char="◦"/>
              <a:defRPr/>
            </a:lvl2pPr>
            <a:lvl3pPr marL="859536" lvl="2" indent="-103886" algn="l" rtl="0">
              <a:spcBef>
                <a:spcPts val="350"/>
              </a:spcBef>
              <a:buClr>
                <a:schemeClr val="accent2"/>
              </a:buClr>
              <a:buSzPts val="1400"/>
              <a:buFont typeface="Rambla"/>
              <a:buChar char="⚫"/>
              <a:defRPr/>
            </a:lvl3pPr>
            <a:lvl4pPr marL="1143000" lvl="3" indent="-107950" algn="l" rtl="0">
              <a:spcBef>
                <a:spcPts val="350"/>
              </a:spcBef>
              <a:buClr>
                <a:schemeClr val="accent2"/>
              </a:buClr>
              <a:buSzPts val="1400"/>
              <a:buFont typeface="Rambla"/>
              <a:buChar char="⚫"/>
              <a:defRPr/>
            </a:lvl4pPr>
            <a:lvl5pPr marL="1371600" lvl="4" indent="-114300" algn="l" rtl="0">
              <a:spcBef>
                <a:spcPts val="350"/>
              </a:spcBef>
              <a:buClr>
                <a:schemeClr val="accent2"/>
              </a:buClr>
              <a:buSzPts val="1400"/>
              <a:buFont typeface="Rambla"/>
              <a:buChar char="⚫"/>
              <a:defRPr/>
            </a:lvl5pPr>
            <a:lvl6pPr marL="1600200" lvl="5" indent="-114300" algn="l" rtl="0">
              <a:spcBef>
                <a:spcPts val="350"/>
              </a:spcBef>
              <a:buClr>
                <a:schemeClr val="accent3"/>
              </a:buClr>
              <a:buSzPts val="1400"/>
              <a:buFont typeface="Rambla"/>
              <a:buChar char="◾"/>
              <a:defRPr/>
            </a:lvl6pPr>
            <a:lvl7pPr marL="1828800" lvl="6" indent="-127000" algn="l" rtl="0">
              <a:spcBef>
                <a:spcPts val="350"/>
              </a:spcBef>
              <a:buClr>
                <a:schemeClr val="accent3"/>
              </a:buClr>
              <a:buSzPts val="1400"/>
              <a:buFont typeface="Rambla"/>
              <a:buChar char="◾"/>
              <a:defRPr/>
            </a:lvl7pPr>
            <a:lvl8pPr marL="2057400" lvl="7" indent="-127000" algn="l" rtl="0">
              <a:spcBef>
                <a:spcPts val="350"/>
              </a:spcBef>
              <a:buClr>
                <a:schemeClr val="accent3"/>
              </a:buClr>
              <a:buSzPts val="1400"/>
              <a:buFont typeface="Rambla"/>
              <a:buChar char="◾"/>
              <a:defRPr/>
            </a:lvl8pPr>
            <a:lvl9pPr marL="2286000" lvl="8" indent="-127000" algn="l" rtl="0">
              <a:spcBef>
                <a:spcPts val="350"/>
              </a:spcBef>
              <a:buClr>
                <a:schemeClr val="accent3"/>
              </a:buClr>
              <a:buSzPts val="1400"/>
              <a:buFont typeface="Rambla"/>
              <a:buChar char="◾"/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Char char="●"/>
              <a:defRPr/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SzPts val="1400"/>
              <a:buChar char="●"/>
              <a:defRPr/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indent="-88900" algn="r">
              <a:buSzPts val="1400"/>
              <a:buFontTx/>
              <a:buChar char="●"/>
            </a:pPr>
            <a:endParaRPr lang="en-US" smtClean="0"/>
          </a:p>
          <a:p>
            <a:pPr lvl="1" indent="-88900">
              <a:buSzPts val="1400"/>
              <a:buFontTx/>
              <a:buChar char="○"/>
            </a:pPr>
            <a:endParaRPr lang="en-US" smtClean="0"/>
          </a:p>
          <a:p>
            <a:pPr lvl="2" indent="-88900">
              <a:buSzPts val="1400"/>
              <a:buFontTx/>
              <a:buChar char="■"/>
            </a:pPr>
            <a:endParaRPr lang="en-US" smtClean="0"/>
          </a:p>
          <a:p>
            <a:pPr lvl="3" indent="-88900">
              <a:buSzPts val="1400"/>
              <a:buFontTx/>
              <a:buChar char="●"/>
            </a:pPr>
            <a:endParaRPr lang="en-US" smtClean="0"/>
          </a:p>
          <a:p>
            <a:pPr lvl="4" indent="-88900">
              <a:buSzPts val="1400"/>
              <a:buFontTx/>
              <a:buChar char="○"/>
            </a:pPr>
            <a:endParaRPr lang="en-US" smtClean="0"/>
          </a:p>
          <a:p>
            <a:pPr lvl="5" indent="-88900">
              <a:buSzPts val="1400"/>
              <a:buFontTx/>
              <a:buChar char="■"/>
            </a:pPr>
            <a:endParaRPr lang="en-US" smtClean="0"/>
          </a:p>
          <a:p>
            <a:pPr lvl="6" indent="-88900">
              <a:buSzPts val="1400"/>
              <a:buFontTx/>
              <a:buChar char="●"/>
            </a:pPr>
            <a:endParaRPr lang="en-US" smtClean="0"/>
          </a:p>
          <a:p>
            <a:pPr lvl="7" indent="-88900">
              <a:buSzPts val="1400"/>
              <a:buFontTx/>
              <a:buChar char="○"/>
            </a:pPr>
            <a:endParaRPr lang="en-US" smtClean="0"/>
          </a:p>
          <a:p>
            <a:pPr lvl="8" indent="-88900">
              <a:buSzPts val="1400"/>
              <a:buFontTx/>
              <a:buChar char="■"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6CA4-16FE-4061-96D3-A672DCA5EEAA}" type="datetimeFigureOut">
              <a:rPr lang="en-US" smtClean="0">
                <a:uFillTx/>
              </a:rPr>
              <a:t>1/18/18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5389-6DE5-4446-A446-7AC6EBA32F32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6048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r" rtl="0">
              <a:spcBef>
                <a:spcPts val="0"/>
              </a:spcBef>
              <a:buSzPts val="1400"/>
              <a:buFont typeface="Rambla"/>
              <a:buNone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spcBef>
                <a:spcPts val="0"/>
              </a:spcBef>
              <a:buClr>
                <a:schemeClr val="dk1"/>
              </a:buClr>
              <a:buSzPts val="1400"/>
              <a:buFont typeface="Rambla"/>
              <a:buNone/>
              <a:defRPr/>
            </a:lvl1pPr>
            <a:lvl2pPr lvl="1" rtl="0">
              <a:spcBef>
                <a:spcPts val="0"/>
              </a:spcBef>
              <a:buClr>
                <a:srgbClr val="888888"/>
              </a:buClr>
              <a:buSzPts val="1400"/>
              <a:buFont typeface="Rambla"/>
              <a:buNone/>
              <a:defRPr/>
            </a:lvl2pPr>
            <a:lvl3pPr lvl="2" rtl="0">
              <a:spcBef>
                <a:spcPts val="0"/>
              </a:spcBef>
              <a:buClr>
                <a:srgbClr val="888888"/>
              </a:buClr>
              <a:buSzPts val="1400"/>
              <a:buFont typeface="Rambla"/>
              <a:buNone/>
              <a:defRPr/>
            </a:lvl3pPr>
            <a:lvl4pPr lvl="3" rtl="0">
              <a:spcBef>
                <a:spcPts val="0"/>
              </a:spcBef>
              <a:buClr>
                <a:srgbClr val="888888"/>
              </a:buClr>
              <a:buSzPts val="1400"/>
              <a:buFont typeface="Rambla"/>
              <a:buNone/>
              <a:defRPr/>
            </a:lvl4pPr>
            <a:lvl5pPr lvl="4" rtl="0">
              <a:spcBef>
                <a:spcPts val="0"/>
              </a:spcBef>
              <a:buClr>
                <a:srgbClr val="888888"/>
              </a:buClr>
              <a:buSzPts val="1400"/>
              <a:buFont typeface="Rambla"/>
              <a:buNone/>
              <a:defRPr/>
            </a:lvl5pPr>
            <a:lvl6pPr lvl="5" rtl="0">
              <a:spcBef>
                <a:spcPts val="0"/>
              </a:spcBef>
              <a:buSzPts val="1400"/>
              <a:buChar char="◾"/>
              <a:defRPr/>
            </a:lvl6pPr>
            <a:lvl7pPr lvl="6" rtl="0">
              <a:spcBef>
                <a:spcPts val="0"/>
              </a:spcBef>
              <a:buSzPts val="1400"/>
              <a:buChar char="◾"/>
              <a:defRPr/>
            </a:lvl7pPr>
            <a:lvl8pPr lvl="7" rtl="0">
              <a:spcBef>
                <a:spcPts val="0"/>
              </a:spcBef>
              <a:buSzPts val="1400"/>
              <a:buChar char="◾"/>
              <a:defRPr/>
            </a:lvl8pPr>
            <a:lvl9pPr lvl="8" rtl="0">
              <a:spcBef>
                <a:spcPts val="0"/>
              </a:spcBef>
              <a:buSzPts val="1400"/>
              <a:buChar char="◾"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Char char="●"/>
              <a:defRPr/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SzPts val="1400"/>
              <a:buChar char="●"/>
              <a:defRPr/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indent="-88900" algn="r">
              <a:buSzPts val="1400"/>
              <a:buFontTx/>
              <a:buChar char="●"/>
            </a:pPr>
            <a:endParaRPr lang="en-US" smtClean="0"/>
          </a:p>
          <a:p>
            <a:pPr lvl="1" indent="-88900">
              <a:buSzPts val="1400"/>
              <a:buFontTx/>
              <a:buChar char="○"/>
            </a:pPr>
            <a:endParaRPr lang="en-US" smtClean="0"/>
          </a:p>
          <a:p>
            <a:pPr lvl="2" indent="-88900">
              <a:buSzPts val="1400"/>
              <a:buFontTx/>
              <a:buChar char="■"/>
            </a:pPr>
            <a:endParaRPr lang="en-US" smtClean="0"/>
          </a:p>
          <a:p>
            <a:pPr lvl="3" indent="-88900">
              <a:buSzPts val="1400"/>
              <a:buFontTx/>
              <a:buChar char="●"/>
            </a:pPr>
            <a:endParaRPr lang="en-US" smtClean="0"/>
          </a:p>
          <a:p>
            <a:pPr lvl="4" indent="-88900">
              <a:buSzPts val="1400"/>
              <a:buFontTx/>
              <a:buChar char="○"/>
            </a:pPr>
            <a:endParaRPr lang="en-US" smtClean="0"/>
          </a:p>
          <a:p>
            <a:pPr lvl="5" indent="-88900">
              <a:buSzPts val="1400"/>
              <a:buFontTx/>
              <a:buChar char="■"/>
            </a:pPr>
            <a:endParaRPr lang="en-US" smtClean="0"/>
          </a:p>
          <a:p>
            <a:pPr lvl="6" indent="-88900">
              <a:buSzPts val="1400"/>
              <a:buFontTx/>
              <a:buChar char="●"/>
            </a:pPr>
            <a:endParaRPr lang="en-US" smtClean="0"/>
          </a:p>
          <a:p>
            <a:pPr lvl="7" indent="-88900">
              <a:buSzPts val="1400"/>
              <a:buFontTx/>
              <a:buChar char="○"/>
            </a:pPr>
            <a:endParaRPr lang="en-US" smtClean="0"/>
          </a:p>
          <a:p>
            <a:pPr lvl="8" indent="-88900">
              <a:buSzPts val="1400"/>
              <a:buFontTx/>
              <a:buChar char="■"/>
            </a:pPr>
            <a:endParaRPr lang="en-US"/>
          </a:p>
        </p:txBody>
      </p:sp>
      <p:sp>
        <p:nvSpPr>
          <p:cNvPr id="39" name="Shape 39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63B420"/>
              </a:gs>
              <a:gs pos="72000">
                <a:srgbClr val="AAF36D"/>
              </a:gs>
              <a:gs pos="100000">
                <a:srgbClr val="C0F594"/>
              </a:gs>
            </a:gsLst>
            <a:lin ang="16200000" scaled="0"/>
          </a:gradFill>
          <a:ln w="9525" cap="rnd" cmpd="sng">
            <a:solidFill>
              <a:srgbClr val="5D992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endParaRPr sz="1800" kern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63B420"/>
              </a:gs>
              <a:gs pos="72000">
                <a:srgbClr val="AAF36D"/>
              </a:gs>
              <a:gs pos="100000">
                <a:srgbClr val="C0F594"/>
              </a:gs>
            </a:gsLst>
            <a:lin ang="16200000" scaled="0"/>
          </a:gradFill>
          <a:ln w="9525" cap="rnd" cmpd="sng">
            <a:solidFill>
              <a:srgbClr val="5D992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endParaRPr sz="1800" kern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09600" y="1481329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400"/>
              <a:buChar char=""/>
              <a:defRPr/>
            </a:lvl1pPr>
            <a:lvl2pPr lvl="1" rtl="0">
              <a:spcBef>
                <a:spcPts val="0"/>
              </a:spcBef>
              <a:buSzPts val="1400"/>
              <a:buChar char="◦"/>
              <a:defRPr/>
            </a:lvl2pPr>
            <a:lvl3pPr lvl="2" rtl="0">
              <a:spcBef>
                <a:spcPts val="0"/>
              </a:spcBef>
              <a:buSzPts val="1400"/>
              <a:buChar char="⚫"/>
              <a:defRPr/>
            </a:lvl3pPr>
            <a:lvl4pPr lvl="3" rtl="0">
              <a:spcBef>
                <a:spcPts val="0"/>
              </a:spcBef>
              <a:buSzPts val="1400"/>
              <a:buChar char="⚫"/>
              <a:defRPr/>
            </a:lvl4pPr>
            <a:lvl5pPr lvl="4" rtl="0">
              <a:spcBef>
                <a:spcPts val="0"/>
              </a:spcBef>
              <a:buSzPts val="1400"/>
              <a:buChar char="⚫"/>
              <a:defRPr/>
            </a:lvl5pPr>
            <a:lvl6pPr lvl="5" rtl="0">
              <a:spcBef>
                <a:spcPts val="0"/>
              </a:spcBef>
              <a:buSzPts val="1400"/>
              <a:buChar char="◾"/>
              <a:defRPr/>
            </a:lvl6pPr>
            <a:lvl7pPr lvl="6" rtl="0">
              <a:spcBef>
                <a:spcPts val="0"/>
              </a:spcBef>
              <a:buSzPts val="1400"/>
              <a:buChar char="◾"/>
              <a:defRPr/>
            </a:lvl7pPr>
            <a:lvl8pPr lvl="7" rtl="0">
              <a:spcBef>
                <a:spcPts val="0"/>
              </a:spcBef>
              <a:buSzPts val="1400"/>
              <a:buChar char="◾"/>
              <a:defRPr/>
            </a:lvl8pPr>
            <a:lvl9pPr lvl="8" rtl="0">
              <a:spcBef>
                <a:spcPts val="0"/>
              </a:spcBef>
              <a:buSzPts val="1400"/>
              <a:buChar char="◾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197600" y="1481329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400"/>
              <a:buChar char=""/>
              <a:defRPr/>
            </a:lvl1pPr>
            <a:lvl2pPr lvl="1" rtl="0">
              <a:spcBef>
                <a:spcPts val="0"/>
              </a:spcBef>
              <a:buSzPts val="1400"/>
              <a:buChar char="◦"/>
              <a:defRPr/>
            </a:lvl2pPr>
            <a:lvl3pPr lvl="2" rtl="0">
              <a:spcBef>
                <a:spcPts val="0"/>
              </a:spcBef>
              <a:buSzPts val="1400"/>
              <a:buChar char="⚫"/>
              <a:defRPr/>
            </a:lvl3pPr>
            <a:lvl4pPr lvl="3" rtl="0">
              <a:spcBef>
                <a:spcPts val="0"/>
              </a:spcBef>
              <a:buSzPts val="1400"/>
              <a:buChar char="⚫"/>
              <a:defRPr/>
            </a:lvl4pPr>
            <a:lvl5pPr lvl="4" rtl="0">
              <a:spcBef>
                <a:spcPts val="0"/>
              </a:spcBef>
              <a:buSzPts val="1400"/>
              <a:buChar char="⚫"/>
              <a:defRPr/>
            </a:lvl5pPr>
            <a:lvl6pPr lvl="5" rtl="0">
              <a:spcBef>
                <a:spcPts val="0"/>
              </a:spcBef>
              <a:buSzPts val="1400"/>
              <a:buChar char="◾"/>
              <a:defRPr/>
            </a:lvl6pPr>
            <a:lvl7pPr lvl="6" rtl="0">
              <a:spcBef>
                <a:spcPts val="0"/>
              </a:spcBef>
              <a:buSzPts val="1400"/>
              <a:buChar char="◾"/>
              <a:defRPr/>
            </a:lvl7pPr>
            <a:lvl8pPr lvl="7" rtl="0">
              <a:spcBef>
                <a:spcPts val="0"/>
              </a:spcBef>
              <a:buSzPts val="1400"/>
              <a:buChar char="◾"/>
              <a:defRPr/>
            </a:lvl8pPr>
            <a:lvl9pPr lvl="8" rtl="0">
              <a:spcBef>
                <a:spcPts val="0"/>
              </a:spcBef>
              <a:buSzPts val="1400"/>
              <a:buChar char="◾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Char char="●"/>
              <a:defRPr/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SzPts val="1400"/>
              <a:buChar char="●"/>
              <a:defRPr/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indent="-88900" algn="r">
              <a:buSzPts val="1400"/>
              <a:buFontTx/>
              <a:buChar char="●"/>
            </a:pPr>
            <a:endParaRPr lang="en-US" smtClean="0"/>
          </a:p>
          <a:p>
            <a:pPr lvl="1" indent="-88900">
              <a:buSzPts val="1400"/>
              <a:buFontTx/>
              <a:buChar char="○"/>
            </a:pPr>
            <a:endParaRPr lang="en-US" smtClean="0"/>
          </a:p>
          <a:p>
            <a:pPr lvl="2" indent="-88900">
              <a:buSzPts val="1400"/>
              <a:buFontTx/>
              <a:buChar char="■"/>
            </a:pPr>
            <a:endParaRPr lang="en-US" smtClean="0"/>
          </a:p>
          <a:p>
            <a:pPr lvl="3" indent="-88900">
              <a:buSzPts val="1400"/>
              <a:buFontTx/>
              <a:buChar char="●"/>
            </a:pPr>
            <a:endParaRPr lang="en-US" smtClean="0"/>
          </a:p>
          <a:p>
            <a:pPr lvl="4" indent="-88900">
              <a:buSzPts val="1400"/>
              <a:buFontTx/>
              <a:buChar char="○"/>
            </a:pPr>
            <a:endParaRPr lang="en-US" smtClean="0"/>
          </a:p>
          <a:p>
            <a:pPr lvl="5" indent="-88900">
              <a:buSzPts val="1400"/>
              <a:buFontTx/>
              <a:buChar char="■"/>
            </a:pPr>
            <a:endParaRPr lang="en-US" smtClean="0"/>
          </a:p>
          <a:p>
            <a:pPr lvl="6" indent="-88900">
              <a:buSzPts val="1400"/>
              <a:buFontTx/>
              <a:buChar char="●"/>
            </a:pPr>
            <a:endParaRPr lang="en-US" smtClean="0"/>
          </a:p>
          <a:p>
            <a:pPr lvl="7" indent="-88900">
              <a:buSzPts val="1400"/>
              <a:buFontTx/>
              <a:buChar char="○"/>
            </a:pPr>
            <a:endParaRPr lang="en-US" smtClean="0"/>
          </a:p>
          <a:p>
            <a:pPr lvl="8" indent="-88900">
              <a:buSzPts val="1400"/>
              <a:buFontTx/>
              <a:buChar char="■"/>
            </a:pPr>
            <a:endParaRPr lang="en-US"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SzPts val="1400"/>
              <a:buFont typeface="Rambla"/>
              <a:buNone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ts val="1400"/>
              <a:buNone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0" lvl="0" indent="0" rtl="0">
              <a:spcBef>
                <a:spcPts val="0"/>
              </a:spcBef>
              <a:buClr>
                <a:schemeClr val="lt1"/>
              </a:buClr>
              <a:buSzPts val="1400"/>
              <a:buFont typeface="Rambla"/>
              <a:buNone/>
              <a:defRPr/>
            </a:lvl1pPr>
            <a:lvl2pPr lvl="1" rtl="0">
              <a:spcBef>
                <a:spcPts val="0"/>
              </a:spcBef>
              <a:buSzPts val="1400"/>
              <a:buFont typeface="Rambla"/>
              <a:buNone/>
              <a:defRPr/>
            </a:lvl2pPr>
            <a:lvl3pPr lvl="2" rtl="0">
              <a:spcBef>
                <a:spcPts val="0"/>
              </a:spcBef>
              <a:buSzPts val="1400"/>
              <a:buFont typeface="Rambla"/>
              <a:buNone/>
              <a:defRPr/>
            </a:lvl3pPr>
            <a:lvl4pPr lvl="3" rtl="0">
              <a:spcBef>
                <a:spcPts val="0"/>
              </a:spcBef>
              <a:buSzPts val="1400"/>
              <a:buFont typeface="Rambla"/>
              <a:buNone/>
              <a:defRPr/>
            </a:lvl4pPr>
            <a:lvl5pPr lvl="4" rtl="0">
              <a:spcBef>
                <a:spcPts val="0"/>
              </a:spcBef>
              <a:buSzPts val="1400"/>
              <a:buFont typeface="Rambla"/>
              <a:buNone/>
              <a:defRPr/>
            </a:lvl5pPr>
            <a:lvl6pPr lvl="5" rtl="0">
              <a:spcBef>
                <a:spcPts val="0"/>
              </a:spcBef>
              <a:buSzPts val="1400"/>
              <a:buChar char="◾"/>
              <a:defRPr/>
            </a:lvl6pPr>
            <a:lvl7pPr lvl="6" rtl="0">
              <a:spcBef>
                <a:spcPts val="0"/>
              </a:spcBef>
              <a:buSzPts val="1400"/>
              <a:buChar char="◾"/>
              <a:defRPr/>
            </a:lvl7pPr>
            <a:lvl8pPr lvl="7" rtl="0">
              <a:spcBef>
                <a:spcPts val="0"/>
              </a:spcBef>
              <a:buSzPts val="1400"/>
              <a:buChar char="◾"/>
              <a:defRPr/>
            </a:lvl8pPr>
            <a:lvl9pPr lvl="8" rtl="0">
              <a:spcBef>
                <a:spcPts val="0"/>
              </a:spcBef>
              <a:buSzPts val="1400"/>
              <a:buChar char="◾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6193369" y="5410200"/>
            <a:ext cx="5389033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0" lvl="0" indent="0" rtl="0">
              <a:spcBef>
                <a:spcPts val="0"/>
              </a:spcBef>
              <a:buClr>
                <a:schemeClr val="lt1"/>
              </a:buClr>
              <a:buSzPts val="1400"/>
              <a:buFont typeface="Rambla"/>
              <a:buNone/>
              <a:defRPr/>
            </a:lvl1pPr>
            <a:lvl2pPr lvl="1" rtl="0">
              <a:spcBef>
                <a:spcPts val="0"/>
              </a:spcBef>
              <a:buSzPts val="1400"/>
              <a:buFont typeface="Rambla"/>
              <a:buNone/>
              <a:defRPr/>
            </a:lvl2pPr>
            <a:lvl3pPr lvl="2" rtl="0">
              <a:spcBef>
                <a:spcPts val="0"/>
              </a:spcBef>
              <a:buSzPts val="1400"/>
              <a:buFont typeface="Rambla"/>
              <a:buNone/>
              <a:defRPr/>
            </a:lvl3pPr>
            <a:lvl4pPr lvl="3" rtl="0">
              <a:spcBef>
                <a:spcPts val="0"/>
              </a:spcBef>
              <a:buSzPts val="1400"/>
              <a:buFont typeface="Rambla"/>
              <a:buNone/>
              <a:defRPr/>
            </a:lvl4pPr>
            <a:lvl5pPr lvl="4" rtl="0">
              <a:spcBef>
                <a:spcPts val="0"/>
              </a:spcBef>
              <a:buSzPts val="1400"/>
              <a:buFont typeface="Rambla"/>
              <a:buNone/>
              <a:defRPr/>
            </a:lvl5pPr>
            <a:lvl6pPr lvl="5" rtl="0">
              <a:spcBef>
                <a:spcPts val="0"/>
              </a:spcBef>
              <a:buSzPts val="1400"/>
              <a:buChar char="◾"/>
              <a:defRPr/>
            </a:lvl6pPr>
            <a:lvl7pPr lvl="6" rtl="0">
              <a:spcBef>
                <a:spcPts val="0"/>
              </a:spcBef>
              <a:buSzPts val="1400"/>
              <a:buChar char="◾"/>
              <a:defRPr/>
            </a:lvl7pPr>
            <a:lvl8pPr lvl="7" rtl="0">
              <a:spcBef>
                <a:spcPts val="0"/>
              </a:spcBef>
              <a:buSzPts val="1400"/>
              <a:buChar char="◾"/>
              <a:defRPr/>
            </a:lvl8pPr>
            <a:lvl9pPr lvl="8" rtl="0">
              <a:spcBef>
                <a:spcPts val="0"/>
              </a:spcBef>
              <a:buSzPts val="1400"/>
              <a:buChar char="◾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609600" y="1444295"/>
            <a:ext cx="5386917" cy="39417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400"/>
              <a:buChar char=""/>
              <a:defRPr/>
            </a:lvl1pPr>
            <a:lvl2pPr lvl="1" rtl="0">
              <a:spcBef>
                <a:spcPts val="0"/>
              </a:spcBef>
              <a:buSzPts val="1400"/>
              <a:buChar char="◦"/>
              <a:defRPr/>
            </a:lvl2pPr>
            <a:lvl3pPr lvl="2" rtl="0">
              <a:spcBef>
                <a:spcPts val="0"/>
              </a:spcBef>
              <a:buSzPts val="1400"/>
              <a:buChar char="⚫"/>
              <a:defRPr/>
            </a:lvl3pPr>
            <a:lvl4pPr lvl="3" rtl="0">
              <a:spcBef>
                <a:spcPts val="0"/>
              </a:spcBef>
              <a:buSzPts val="1400"/>
              <a:buChar char="⚫"/>
              <a:defRPr/>
            </a:lvl4pPr>
            <a:lvl5pPr lvl="4" rtl="0">
              <a:spcBef>
                <a:spcPts val="0"/>
              </a:spcBef>
              <a:buSzPts val="1400"/>
              <a:buChar char="⚫"/>
              <a:defRPr/>
            </a:lvl5pPr>
            <a:lvl6pPr lvl="5" rtl="0">
              <a:spcBef>
                <a:spcPts val="0"/>
              </a:spcBef>
              <a:buSzPts val="1400"/>
              <a:buChar char="◾"/>
              <a:defRPr/>
            </a:lvl6pPr>
            <a:lvl7pPr lvl="6" rtl="0">
              <a:spcBef>
                <a:spcPts val="0"/>
              </a:spcBef>
              <a:buSzPts val="1400"/>
              <a:buChar char="◾"/>
              <a:defRPr/>
            </a:lvl7pPr>
            <a:lvl8pPr lvl="7" rtl="0">
              <a:spcBef>
                <a:spcPts val="0"/>
              </a:spcBef>
              <a:buSzPts val="1400"/>
              <a:buChar char="◾"/>
              <a:defRPr/>
            </a:lvl8pPr>
            <a:lvl9pPr lvl="8" rtl="0">
              <a:spcBef>
                <a:spcPts val="0"/>
              </a:spcBef>
              <a:buSzPts val="1400"/>
              <a:buChar char="◾"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6193368" y="1444295"/>
            <a:ext cx="5389033" cy="39417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400"/>
              <a:buChar char=""/>
              <a:defRPr/>
            </a:lvl1pPr>
            <a:lvl2pPr lvl="1" rtl="0">
              <a:spcBef>
                <a:spcPts val="0"/>
              </a:spcBef>
              <a:buSzPts val="1400"/>
              <a:buChar char="◦"/>
              <a:defRPr/>
            </a:lvl2pPr>
            <a:lvl3pPr lvl="2" rtl="0">
              <a:spcBef>
                <a:spcPts val="0"/>
              </a:spcBef>
              <a:buSzPts val="1400"/>
              <a:buChar char="⚫"/>
              <a:defRPr/>
            </a:lvl3pPr>
            <a:lvl4pPr lvl="3" rtl="0">
              <a:spcBef>
                <a:spcPts val="0"/>
              </a:spcBef>
              <a:buSzPts val="1400"/>
              <a:buChar char="⚫"/>
              <a:defRPr/>
            </a:lvl4pPr>
            <a:lvl5pPr lvl="4" rtl="0">
              <a:spcBef>
                <a:spcPts val="0"/>
              </a:spcBef>
              <a:buSzPts val="1400"/>
              <a:buChar char="⚫"/>
              <a:defRPr/>
            </a:lvl5pPr>
            <a:lvl6pPr lvl="5" rtl="0">
              <a:spcBef>
                <a:spcPts val="0"/>
              </a:spcBef>
              <a:buSzPts val="1400"/>
              <a:buChar char="◾"/>
              <a:defRPr/>
            </a:lvl6pPr>
            <a:lvl7pPr lvl="6" rtl="0">
              <a:spcBef>
                <a:spcPts val="0"/>
              </a:spcBef>
              <a:buSzPts val="1400"/>
              <a:buChar char="◾"/>
              <a:defRPr/>
            </a:lvl7pPr>
            <a:lvl8pPr lvl="7" rtl="0">
              <a:spcBef>
                <a:spcPts val="0"/>
              </a:spcBef>
              <a:buSzPts val="1400"/>
              <a:buChar char="◾"/>
              <a:defRPr/>
            </a:lvl8pPr>
            <a:lvl9pPr lvl="8" rtl="0">
              <a:spcBef>
                <a:spcPts val="0"/>
              </a:spcBef>
              <a:buSzPts val="1400"/>
              <a:buChar char="◾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Char char="●"/>
              <a:defRPr/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SzPts val="1400"/>
              <a:buChar char="●"/>
              <a:defRPr/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indent="-88900" algn="r">
              <a:buSzPts val="1400"/>
              <a:buFontTx/>
              <a:buChar char="●"/>
            </a:pPr>
            <a:endParaRPr lang="en-US" smtClean="0"/>
          </a:p>
          <a:p>
            <a:pPr lvl="1" indent="-88900">
              <a:buSzPts val="1400"/>
              <a:buFontTx/>
              <a:buChar char="○"/>
            </a:pPr>
            <a:endParaRPr lang="en-US" smtClean="0"/>
          </a:p>
          <a:p>
            <a:pPr lvl="2" indent="-88900">
              <a:buSzPts val="1400"/>
              <a:buFontTx/>
              <a:buChar char="■"/>
            </a:pPr>
            <a:endParaRPr lang="en-US" smtClean="0"/>
          </a:p>
          <a:p>
            <a:pPr lvl="3" indent="-88900">
              <a:buSzPts val="1400"/>
              <a:buFontTx/>
              <a:buChar char="●"/>
            </a:pPr>
            <a:endParaRPr lang="en-US" smtClean="0"/>
          </a:p>
          <a:p>
            <a:pPr lvl="4" indent="-88900">
              <a:buSzPts val="1400"/>
              <a:buFontTx/>
              <a:buChar char="○"/>
            </a:pPr>
            <a:endParaRPr lang="en-US" smtClean="0"/>
          </a:p>
          <a:p>
            <a:pPr lvl="5" indent="-88900">
              <a:buSzPts val="1400"/>
              <a:buFontTx/>
              <a:buChar char="■"/>
            </a:pPr>
            <a:endParaRPr lang="en-US" smtClean="0"/>
          </a:p>
          <a:p>
            <a:pPr lvl="6" indent="-88900">
              <a:buSzPts val="1400"/>
              <a:buFontTx/>
              <a:buChar char="●"/>
            </a:pPr>
            <a:endParaRPr lang="en-US" smtClean="0"/>
          </a:p>
          <a:p>
            <a:pPr lvl="7" indent="-88900">
              <a:buSzPts val="1400"/>
              <a:buFontTx/>
              <a:buChar char="○"/>
            </a:pPr>
            <a:endParaRPr lang="en-US" smtClean="0"/>
          </a:p>
          <a:p>
            <a:pPr lvl="8" indent="-88900">
              <a:buSzPts val="1400"/>
              <a:buFontTx/>
              <a:buChar char="■"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Char char="●"/>
              <a:defRPr/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SzPts val="1400"/>
              <a:buChar char="●"/>
              <a:defRPr/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indent="-88900" algn="r">
              <a:buSzPts val="1400"/>
              <a:buFontTx/>
              <a:buChar char="●"/>
            </a:pPr>
            <a:endParaRPr lang="en-US" smtClean="0"/>
          </a:p>
          <a:p>
            <a:pPr lvl="1" indent="-88900">
              <a:buSzPts val="1400"/>
              <a:buFontTx/>
              <a:buChar char="○"/>
            </a:pPr>
            <a:endParaRPr lang="en-US" smtClean="0"/>
          </a:p>
          <a:p>
            <a:pPr lvl="2" indent="-88900">
              <a:buSzPts val="1400"/>
              <a:buFontTx/>
              <a:buChar char="■"/>
            </a:pPr>
            <a:endParaRPr lang="en-US" smtClean="0"/>
          </a:p>
          <a:p>
            <a:pPr lvl="3" indent="-88900">
              <a:buSzPts val="1400"/>
              <a:buFontTx/>
              <a:buChar char="●"/>
            </a:pPr>
            <a:endParaRPr lang="en-US" smtClean="0"/>
          </a:p>
          <a:p>
            <a:pPr lvl="4" indent="-88900">
              <a:buSzPts val="1400"/>
              <a:buFontTx/>
              <a:buChar char="○"/>
            </a:pPr>
            <a:endParaRPr lang="en-US" smtClean="0"/>
          </a:p>
          <a:p>
            <a:pPr lvl="5" indent="-88900">
              <a:buSzPts val="1400"/>
              <a:buFontTx/>
              <a:buChar char="■"/>
            </a:pPr>
            <a:endParaRPr lang="en-US" smtClean="0"/>
          </a:p>
          <a:p>
            <a:pPr lvl="6" indent="-88900">
              <a:buSzPts val="1400"/>
              <a:buFontTx/>
              <a:buChar char="●"/>
            </a:pPr>
            <a:endParaRPr lang="en-US" smtClean="0"/>
          </a:p>
          <a:p>
            <a:pPr lvl="7" indent="-88900">
              <a:buSzPts val="1400"/>
              <a:buFontTx/>
              <a:buChar char="○"/>
            </a:pPr>
            <a:endParaRPr lang="en-US" smtClean="0"/>
          </a:p>
          <a:p>
            <a:pPr lvl="8" indent="-88900">
              <a:buSzPts val="1400"/>
              <a:buFontTx/>
              <a:buChar char="■"/>
            </a:pPr>
            <a:endParaRPr lang="en-US"/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SzPts val="1400"/>
              <a:buFont typeface="Rambla"/>
              <a:buNone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Char char="●"/>
              <a:defRPr/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SzPts val="1400"/>
              <a:buChar char="●"/>
              <a:defRPr/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indent="-88900" algn="r">
              <a:buSzPts val="1400"/>
              <a:buFontTx/>
              <a:buChar char="●"/>
            </a:pPr>
            <a:endParaRPr lang="en-US" smtClean="0"/>
          </a:p>
          <a:p>
            <a:pPr lvl="1" indent="-88900">
              <a:buSzPts val="1400"/>
              <a:buFontTx/>
              <a:buChar char="○"/>
            </a:pPr>
            <a:endParaRPr lang="en-US" smtClean="0"/>
          </a:p>
          <a:p>
            <a:pPr lvl="2" indent="-88900">
              <a:buSzPts val="1400"/>
              <a:buFontTx/>
              <a:buChar char="■"/>
            </a:pPr>
            <a:endParaRPr lang="en-US" smtClean="0"/>
          </a:p>
          <a:p>
            <a:pPr lvl="3" indent="-88900">
              <a:buSzPts val="1400"/>
              <a:buFontTx/>
              <a:buChar char="●"/>
            </a:pPr>
            <a:endParaRPr lang="en-US" smtClean="0"/>
          </a:p>
          <a:p>
            <a:pPr lvl="4" indent="-88900">
              <a:buSzPts val="1400"/>
              <a:buFontTx/>
              <a:buChar char="○"/>
            </a:pPr>
            <a:endParaRPr lang="en-US" smtClean="0"/>
          </a:p>
          <a:p>
            <a:pPr lvl="5" indent="-88900">
              <a:buSzPts val="1400"/>
              <a:buFontTx/>
              <a:buChar char="■"/>
            </a:pPr>
            <a:endParaRPr lang="en-US" smtClean="0"/>
          </a:p>
          <a:p>
            <a:pPr lvl="6" indent="-88900">
              <a:buSzPts val="1400"/>
              <a:buFontTx/>
              <a:buChar char="●"/>
            </a:pPr>
            <a:endParaRPr lang="en-US" smtClean="0"/>
          </a:p>
          <a:p>
            <a:pPr lvl="7" indent="-88900">
              <a:buSzPts val="1400"/>
              <a:buFontTx/>
              <a:buChar char="○"/>
            </a:pPr>
            <a:endParaRPr lang="en-US" smtClean="0"/>
          </a:p>
          <a:p>
            <a:pPr lvl="8" indent="-88900">
              <a:buSzPts val="1400"/>
              <a:buFontTx/>
              <a:buChar char="■"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chemeClr val="accent1"/>
              </a:buClr>
              <a:buSzPts val="1400"/>
              <a:buFont typeface="Rambla"/>
              <a:buNone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5892800" y="5355102"/>
            <a:ext cx="5299456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r" rtl="0">
              <a:spcBef>
                <a:spcPts val="0"/>
              </a:spcBef>
              <a:buSzPts val="1400"/>
              <a:buFont typeface="Rambla"/>
              <a:buNone/>
              <a:defRPr/>
            </a:lvl1pPr>
            <a:lvl2pPr lvl="1" rtl="0">
              <a:spcBef>
                <a:spcPts val="0"/>
              </a:spcBef>
              <a:buSzPts val="1400"/>
              <a:buFont typeface="Rambla"/>
              <a:buNone/>
              <a:defRPr/>
            </a:lvl2pPr>
            <a:lvl3pPr lvl="2" rtl="0">
              <a:spcBef>
                <a:spcPts val="0"/>
              </a:spcBef>
              <a:buSzPts val="1400"/>
              <a:buFont typeface="Rambla"/>
              <a:buNone/>
              <a:defRPr/>
            </a:lvl3pPr>
            <a:lvl4pPr lvl="3" rtl="0">
              <a:spcBef>
                <a:spcPts val="0"/>
              </a:spcBef>
              <a:buSzPts val="1400"/>
              <a:buFont typeface="Rambla"/>
              <a:buNone/>
              <a:defRPr/>
            </a:lvl4pPr>
            <a:lvl5pPr lvl="4" rtl="0">
              <a:spcBef>
                <a:spcPts val="0"/>
              </a:spcBef>
              <a:buSzPts val="1400"/>
              <a:buFont typeface="Rambla"/>
              <a:buNone/>
              <a:defRPr/>
            </a:lvl5pPr>
            <a:lvl6pPr lvl="5" rtl="0">
              <a:spcBef>
                <a:spcPts val="0"/>
              </a:spcBef>
              <a:buSzPts val="1400"/>
              <a:buChar char="◾"/>
              <a:defRPr/>
            </a:lvl6pPr>
            <a:lvl7pPr lvl="6" rtl="0">
              <a:spcBef>
                <a:spcPts val="0"/>
              </a:spcBef>
              <a:buSzPts val="1400"/>
              <a:buChar char="◾"/>
              <a:defRPr/>
            </a:lvl7pPr>
            <a:lvl8pPr lvl="7" rtl="0">
              <a:spcBef>
                <a:spcPts val="0"/>
              </a:spcBef>
              <a:buSzPts val="1400"/>
              <a:buChar char="◾"/>
              <a:defRPr/>
            </a:lvl8pPr>
            <a:lvl9pPr lvl="8" rtl="0">
              <a:spcBef>
                <a:spcPts val="0"/>
              </a:spcBef>
              <a:buSzPts val="1400"/>
              <a:buChar char="◾"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1219200" y="274320"/>
            <a:ext cx="9973056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400"/>
              <a:buChar char=""/>
              <a:defRPr/>
            </a:lvl1pPr>
            <a:lvl2pPr lvl="1" rtl="0">
              <a:spcBef>
                <a:spcPts val="0"/>
              </a:spcBef>
              <a:buSzPts val="1400"/>
              <a:buChar char="◦"/>
              <a:defRPr/>
            </a:lvl2pPr>
            <a:lvl3pPr lvl="2" rtl="0">
              <a:spcBef>
                <a:spcPts val="0"/>
              </a:spcBef>
              <a:buSzPts val="1400"/>
              <a:buChar char="⚫"/>
              <a:defRPr/>
            </a:lvl3pPr>
            <a:lvl4pPr lvl="3" rtl="0">
              <a:spcBef>
                <a:spcPts val="0"/>
              </a:spcBef>
              <a:buSzPts val="1400"/>
              <a:buChar char="⚫"/>
              <a:defRPr/>
            </a:lvl4pPr>
            <a:lvl5pPr lvl="4" rtl="0">
              <a:spcBef>
                <a:spcPts val="0"/>
              </a:spcBef>
              <a:buSzPts val="1400"/>
              <a:buChar char="⚫"/>
              <a:defRPr/>
            </a:lvl5pPr>
            <a:lvl6pPr lvl="5" rtl="0">
              <a:spcBef>
                <a:spcPts val="0"/>
              </a:spcBef>
              <a:buSzPts val="1400"/>
              <a:buChar char="◾"/>
              <a:defRPr/>
            </a:lvl6pPr>
            <a:lvl7pPr lvl="6" rtl="0">
              <a:spcBef>
                <a:spcPts val="0"/>
              </a:spcBef>
              <a:buSzPts val="1400"/>
              <a:buChar char="◾"/>
              <a:defRPr/>
            </a:lvl7pPr>
            <a:lvl8pPr lvl="7" rtl="0">
              <a:spcBef>
                <a:spcPts val="0"/>
              </a:spcBef>
              <a:buSzPts val="1400"/>
              <a:buChar char="◾"/>
              <a:defRPr/>
            </a:lvl8pPr>
            <a:lvl9pPr lvl="8" rtl="0">
              <a:spcBef>
                <a:spcPts val="0"/>
              </a:spcBef>
              <a:buSzPts val="1400"/>
              <a:buChar char="◾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Char char="●"/>
              <a:defRPr/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SzPts val="1400"/>
              <a:buChar char="●"/>
              <a:defRPr/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indent="-88900" algn="r">
              <a:buSzPts val="1400"/>
              <a:buFontTx/>
              <a:buChar char="●"/>
            </a:pPr>
            <a:endParaRPr lang="en-US" smtClean="0"/>
          </a:p>
          <a:p>
            <a:pPr lvl="1" indent="-88900">
              <a:buSzPts val="1400"/>
              <a:buFontTx/>
              <a:buChar char="○"/>
            </a:pPr>
            <a:endParaRPr lang="en-US" smtClean="0"/>
          </a:p>
          <a:p>
            <a:pPr lvl="2" indent="-88900">
              <a:buSzPts val="1400"/>
              <a:buFontTx/>
              <a:buChar char="■"/>
            </a:pPr>
            <a:endParaRPr lang="en-US" smtClean="0"/>
          </a:p>
          <a:p>
            <a:pPr lvl="3" indent="-88900">
              <a:buSzPts val="1400"/>
              <a:buFontTx/>
              <a:buChar char="●"/>
            </a:pPr>
            <a:endParaRPr lang="en-US" smtClean="0"/>
          </a:p>
          <a:p>
            <a:pPr lvl="4" indent="-88900">
              <a:buSzPts val="1400"/>
              <a:buFontTx/>
              <a:buChar char="○"/>
            </a:pPr>
            <a:endParaRPr lang="en-US" smtClean="0"/>
          </a:p>
          <a:p>
            <a:pPr lvl="5" indent="-88900">
              <a:buSzPts val="1400"/>
              <a:buFontTx/>
              <a:buChar char="■"/>
            </a:pPr>
            <a:endParaRPr lang="en-US" smtClean="0"/>
          </a:p>
          <a:p>
            <a:pPr lvl="6" indent="-88900">
              <a:buSzPts val="1400"/>
              <a:buFontTx/>
              <a:buChar char="●"/>
            </a:pPr>
            <a:endParaRPr lang="en-US" smtClean="0"/>
          </a:p>
          <a:p>
            <a:pPr lvl="7" indent="-88900">
              <a:buSzPts val="1400"/>
              <a:buFontTx/>
              <a:buChar char="○"/>
            </a:pPr>
            <a:endParaRPr lang="en-US" smtClean="0"/>
          </a:p>
          <a:p>
            <a:pPr lvl="8" indent="-88900">
              <a:buSzPts val="1400"/>
              <a:buFontTx/>
              <a:buChar char="■"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521643" y="5443402"/>
            <a:ext cx="9550400" cy="6482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18288" lvl="0" indent="0" algn="r" rtl="0">
              <a:spcBef>
                <a:spcPts val="0"/>
              </a:spcBef>
              <a:buSzPts val="1400"/>
              <a:buFont typeface="Rambla"/>
              <a:buNone/>
              <a:defRPr/>
            </a:lvl1pPr>
            <a:lvl2pPr lvl="1" rtl="0">
              <a:spcBef>
                <a:spcPts val="0"/>
              </a:spcBef>
              <a:buSzPts val="1400"/>
              <a:buChar char="◦"/>
              <a:defRPr/>
            </a:lvl2pPr>
            <a:lvl3pPr lvl="2" rtl="0">
              <a:spcBef>
                <a:spcPts val="0"/>
              </a:spcBef>
              <a:buSzPts val="1400"/>
              <a:buChar char="⚫"/>
              <a:defRPr/>
            </a:lvl3pPr>
            <a:lvl4pPr lvl="3" rtl="0">
              <a:spcBef>
                <a:spcPts val="0"/>
              </a:spcBef>
              <a:buSzPts val="1400"/>
              <a:buChar char="⚫"/>
              <a:defRPr/>
            </a:lvl4pPr>
            <a:lvl5pPr lvl="4" rtl="0">
              <a:spcBef>
                <a:spcPts val="0"/>
              </a:spcBef>
              <a:buSzPts val="1400"/>
              <a:buChar char="⚫"/>
              <a:defRPr/>
            </a:lvl5pPr>
            <a:lvl6pPr lvl="5" rtl="0">
              <a:spcBef>
                <a:spcPts val="0"/>
              </a:spcBef>
              <a:buSzPts val="1400"/>
              <a:buChar char="◾"/>
              <a:defRPr/>
            </a:lvl6pPr>
            <a:lvl7pPr lvl="6" rtl="0">
              <a:spcBef>
                <a:spcPts val="0"/>
              </a:spcBef>
              <a:buSzPts val="1400"/>
              <a:buChar char="◾"/>
              <a:defRPr/>
            </a:lvl7pPr>
            <a:lvl8pPr lvl="7" rtl="0">
              <a:spcBef>
                <a:spcPts val="0"/>
              </a:spcBef>
              <a:buSzPts val="1400"/>
              <a:buChar char="◾"/>
              <a:defRPr/>
            </a:lvl8pPr>
            <a:lvl9pPr lvl="8" rtl="0">
              <a:spcBef>
                <a:spcPts val="0"/>
              </a:spcBef>
              <a:buSzPts val="1400"/>
              <a:buChar char="◾"/>
              <a:defRPr/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Char char="●"/>
              <a:defRPr/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SzPts val="1400"/>
              <a:buChar char="●"/>
              <a:defRPr/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indent="-88900" algn="r">
              <a:buSzPts val="1400"/>
              <a:buFontTx/>
              <a:buChar char="●"/>
            </a:pPr>
            <a:endParaRPr lang="en-US" smtClean="0"/>
          </a:p>
          <a:p>
            <a:pPr lvl="1" indent="-88900">
              <a:buSzPts val="1400"/>
              <a:buFontTx/>
              <a:buChar char="○"/>
            </a:pPr>
            <a:endParaRPr lang="en-US" smtClean="0"/>
          </a:p>
          <a:p>
            <a:pPr lvl="2" indent="-88900">
              <a:buSzPts val="1400"/>
              <a:buFontTx/>
              <a:buChar char="■"/>
            </a:pPr>
            <a:endParaRPr lang="en-US" smtClean="0"/>
          </a:p>
          <a:p>
            <a:pPr lvl="3" indent="-88900">
              <a:buSzPts val="1400"/>
              <a:buFontTx/>
              <a:buChar char="●"/>
            </a:pPr>
            <a:endParaRPr lang="en-US" smtClean="0"/>
          </a:p>
          <a:p>
            <a:pPr lvl="4" indent="-88900">
              <a:buSzPts val="1400"/>
              <a:buFontTx/>
              <a:buChar char="○"/>
            </a:pPr>
            <a:endParaRPr lang="en-US" smtClean="0"/>
          </a:p>
          <a:p>
            <a:pPr lvl="5" indent="-88900">
              <a:buSzPts val="1400"/>
              <a:buFontTx/>
              <a:buChar char="■"/>
            </a:pPr>
            <a:endParaRPr lang="en-US" smtClean="0"/>
          </a:p>
          <a:p>
            <a:pPr lvl="6" indent="-88900">
              <a:buSzPts val="1400"/>
              <a:buFontTx/>
              <a:buChar char="●"/>
            </a:pPr>
            <a:endParaRPr lang="en-US" smtClean="0"/>
          </a:p>
          <a:p>
            <a:pPr lvl="7" indent="-88900">
              <a:buSzPts val="1400"/>
              <a:buFontTx/>
              <a:buChar char="○"/>
            </a:pPr>
            <a:endParaRPr lang="en-US" smtClean="0"/>
          </a:p>
          <a:p>
            <a:pPr lvl="8" indent="-88900">
              <a:buSzPts val="1400"/>
              <a:buFontTx/>
              <a:buChar char="■"/>
            </a:pPr>
            <a:endParaRPr lang="en-US"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R="0" lvl="0" algn="r" rtl="0">
              <a:spcBef>
                <a:spcPts val="0"/>
              </a:spcBef>
              <a:buClr>
                <a:schemeClr val="accent1"/>
              </a:buClr>
              <a:buSzPts val="1400"/>
              <a:buFont typeface="Rambla"/>
              <a:buNone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665697" y="5944936"/>
            <a:ext cx="6587499" cy="921076"/>
          </a:xfrm>
          <a:custGeom>
            <a:avLst/>
            <a:gdLst/>
            <a:ahLst/>
            <a:cxnLst/>
            <a:rect l="0" t="0" r="0" b="0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CDF1B0">
              <a:alpha val="40000"/>
            </a:srgb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endParaRPr sz="1800" kern="0">
              <a:solidFill>
                <a:srgbClr val="000000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647623" y="5939011"/>
            <a:ext cx="4920601" cy="933450"/>
          </a:xfrm>
          <a:custGeom>
            <a:avLst/>
            <a:gdLst/>
            <a:ahLst/>
            <a:cxnLst/>
            <a:rect l="0" t="0" r="0" b="0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endParaRPr sz="1800" kern="0">
              <a:solidFill>
                <a:srgbClr val="000000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-8056" y="5791253"/>
            <a:ext cx="4536419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 kern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83" name="Shape 83"/>
          <p:cNvCxnSpPr/>
          <p:nvPr/>
        </p:nvCxnSpPr>
        <p:spPr>
          <a:xfrm>
            <a:off x="-12316" y="5787739"/>
            <a:ext cx="4540679" cy="1084383"/>
          </a:xfrm>
          <a:prstGeom prst="straightConnector1">
            <a:avLst/>
          </a:prstGeom>
          <a:noFill/>
          <a:ln w="12050" cap="flat" cmpd="sng">
            <a:solidFill>
              <a:srgbClr val="C8EEA8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84" name="Shape 84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63B420"/>
              </a:gs>
              <a:gs pos="72000">
                <a:srgbClr val="AAF36D"/>
              </a:gs>
              <a:gs pos="100000">
                <a:srgbClr val="C0F594"/>
              </a:gs>
            </a:gsLst>
            <a:lin ang="16200000" scaled="0"/>
          </a:gradFill>
          <a:ln w="9525" cap="rnd" cmpd="sng">
            <a:solidFill>
              <a:srgbClr val="5D992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endParaRPr sz="1800" kern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63B420"/>
              </a:gs>
              <a:gs pos="72000">
                <a:srgbClr val="AAF36D"/>
              </a:gs>
              <a:gs pos="100000">
                <a:srgbClr val="C0F594"/>
              </a:gs>
            </a:gsLst>
            <a:lin ang="16200000" scaled="0"/>
          </a:gradFill>
          <a:ln w="9525" cap="rnd" cmpd="sng">
            <a:solidFill>
              <a:srgbClr val="5D992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endParaRPr sz="1800" kern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SzPts val="1400"/>
              <a:buFont typeface="Rambla"/>
              <a:buNone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3902965" y="-1812036"/>
            <a:ext cx="4386071" cy="1097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mbla"/>
              <a:buChar char=""/>
              <a:defRPr/>
            </a:lvl1pPr>
            <a:lvl2pPr marL="621792" lvl="1" indent="-94741" algn="l" rtl="0">
              <a:spcBef>
                <a:spcPts val="324"/>
              </a:spcBef>
              <a:buClr>
                <a:schemeClr val="accent1"/>
              </a:buClr>
              <a:buSzPts val="1400"/>
              <a:buFont typeface="Rambla"/>
              <a:buChar char="◦"/>
              <a:defRPr/>
            </a:lvl2pPr>
            <a:lvl3pPr marL="859536" lvl="2" indent="-103886" algn="l" rtl="0">
              <a:spcBef>
                <a:spcPts val="350"/>
              </a:spcBef>
              <a:buClr>
                <a:schemeClr val="accent2"/>
              </a:buClr>
              <a:buSzPts val="1400"/>
              <a:buFont typeface="Rambla"/>
              <a:buChar char="⚫"/>
              <a:defRPr/>
            </a:lvl3pPr>
            <a:lvl4pPr marL="1143000" lvl="3" indent="-107950" algn="l" rtl="0">
              <a:spcBef>
                <a:spcPts val="350"/>
              </a:spcBef>
              <a:buClr>
                <a:schemeClr val="accent2"/>
              </a:buClr>
              <a:buSzPts val="1400"/>
              <a:buFont typeface="Rambla"/>
              <a:buChar char="⚫"/>
              <a:defRPr/>
            </a:lvl4pPr>
            <a:lvl5pPr marL="1371600" lvl="4" indent="-114300" algn="l" rtl="0">
              <a:spcBef>
                <a:spcPts val="350"/>
              </a:spcBef>
              <a:buClr>
                <a:schemeClr val="accent2"/>
              </a:buClr>
              <a:buSzPts val="1400"/>
              <a:buFont typeface="Rambla"/>
              <a:buChar char="⚫"/>
              <a:defRPr/>
            </a:lvl5pPr>
            <a:lvl6pPr marL="1600200" lvl="5" indent="-114300" algn="l" rtl="0">
              <a:spcBef>
                <a:spcPts val="350"/>
              </a:spcBef>
              <a:buClr>
                <a:schemeClr val="accent3"/>
              </a:buClr>
              <a:buSzPts val="1400"/>
              <a:buFont typeface="Rambla"/>
              <a:buChar char="◾"/>
              <a:defRPr/>
            </a:lvl6pPr>
            <a:lvl7pPr marL="1828800" lvl="6" indent="-127000" algn="l" rtl="0">
              <a:spcBef>
                <a:spcPts val="350"/>
              </a:spcBef>
              <a:buClr>
                <a:schemeClr val="accent3"/>
              </a:buClr>
              <a:buSzPts val="1400"/>
              <a:buFont typeface="Rambla"/>
              <a:buChar char="◾"/>
              <a:defRPr/>
            </a:lvl7pPr>
            <a:lvl8pPr marL="2057400" lvl="7" indent="-127000" algn="l" rtl="0">
              <a:spcBef>
                <a:spcPts val="350"/>
              </a:spcBef>
              <a:buClr>
                <a:schemeClr val="accent3"/>
              </a:buClr>
              <a:buSzPts val="1400"/>
              <a:buFont typeface="Rambla"/>
              <a:buChar char="◾"/>
              <a:defRPr/>
            </a:lvl8pPr>
            <a:lvl9pPr marL="2286000" lvl="8" indent="-127000" algn="l" rtl="0">
              <a:spcBef>
                <a:spcPts val="350"/>
              </a:spcBef>
              <a:buClr>
                <a:schemeClr val="accent3"/>
              </a:buClr>
              <a:buSzPts val="1400"/>
              <a:buFont typeface="Rambla"/>
              <a:buChar char="◾"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Char char="●"/>
              <a:defRPr/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SzPts val="1400"/>
              <a:buChar char="●"/>
              <a:defRPr/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indent="-88900" algn="r">
              <a:buSzPts val="1400"/>
              <a:buFontTx/>
              <a:buChar char="●"/>
            </a:pPr>
            <a:endParaRPr lang="en-US" smtClean="0"/>
          </a:p>
          <a:p>
            <a:pPr lvl="1" indent="-88900">
              <a:buSzPts val="1400"/>
              <a:buFontTx/>
              <a:buChar char="○"/>
            </a:pPr>
            <a:endParaRPr lang="en-US" smtClean="0"/>
          </a:p>
          <a:p>
            <a:pPr lvl="2" indent="-88900">
              <a:buSzPts val="1400"/>
              <a:buFontTx/>
              <a:buChar char="■"/>
            </a:pPr>
            <a:endParaRPr lang="en-US" smtClean="0"/>
          </a:p>
          <a:p>
            <a:pPr lvl="3" indent="-88900">
              <a:buSzPts val="1400"/>
              <a:buFontTx/>
              <a:buChar char="●"/>
            </a:pPr>
            <a:endParaRPr lang="en-US" smtClean="0"/>
          </a:p>
          <a:p>
            <a:pPr lvl="4" indent="-88900">
              <a:buSzPts val="1400"/>
              <a:buFontTx/>
              <a:buChar char="○"/>
            </a:pPr>
            <a:endParaRPr lang="en-US" smtClean="0"/>
          </a:p>
          <a:p>
            <a:pPr lvl="5" indent="-88900">
              <a:buSzPts val="1400"/>
              <a:buFontTx/>
              <a:buChar char="■"/>
            </a:pPr>
            <a:endParaRPr lang="en-US" smtClean="0"/>
          </a:p>
          <a:p>
            <a:pPr lvl="6" indent="-88900">
              <a:buSzPts val="1400"/>
              <a:buFontTx/>
              <a:buChar char="●"/>
            </a:pPr>
            <a:endParaRPr lang="en-US" smtClean="0"/>
          </a:p>
          <a:p>
            <a:pPr lvl="7" indent="-88900">
              <a:buSzPts val="1400"/>
              <a:buFontTx/>
              <a:buChar char="○"/>
            </a:pPr>
            <a:endParaRPr lang="en-US" smtClean="0"/>
          </a:p>
          <a:p>
            <a:pPr lvl="8" indent="-88900">
              <a:buSzPts val="1400"/>
              <a:buFontTx/>
              <a:buChar char="■"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665697" y="5944936"/>
            <a:ext cx="6587499" cy="921076"/>
          </a:xfrm>
          <a:custGeom>
            <a:avLst/>
            <a:gdLst/>
            <a:ahLst/>
            <a:cxnLst/>
            <a:rect l="0" t="0" r="0" b="0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CDF1B0">
              <a:alpha val="40000"/>
            </a:srgb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endParaRPr sz="1800" kern="0">
              <a:solidFill>
                <a:srgbClr val="000000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647623" y="5939011"/>
            <a:ext cx="4920601" cy="933450"/>
          </a:xfrm>
          <a:custGeom>
            <a:avLst/>
            <a:gdLst/>
            <a:ahLst/>
            <a:cxnLst/>
            <a:rect l="0" t="0" r="0" b="0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endParaRPr sz="1800" kern="0">
              <a:solidFill>
                <a:srgbClr val="000000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" name="Shape 8"/>
          <p:cNvSpPr/>
          <p:nvPr/>
        </p:nvSpPr>
        <p:spPr>
          <a:xfrm>
            <a:off x="-8056" y="5791253"/>
            <a:ext cx="4536419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800" kern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-12316" y="5787739"/>
            <a:ext cx="4540679" cy="1084383"/>
          </a:xfrm>
          <a:prstGeom prst="straightConnector1">
            <a:avLst/>
          </a:prstGeom>
          <a:noFill/>
          <a:ln w="12050" cap="flat" cmpd="sng">
            <a:solidFill>
              <a:srgbClr val="C8EEA8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1400"/>
              <a:buFont typeface="Rambla"/>
              <a:buNone/>
              <a:defRPr/>
            </a:lvl1pPr>
            <a:lvl2pPr marL="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mbla"/>
              <a:buChar char=""/>
              <a:defRPr/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ts val="1400"/>
              <a:buFont typeface="Rambla"/>
              <a:buChar char="◦"/>
              <a:defRPr/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ts val="1400"/>
              <a:buFont typeface="Rambla"/>
              <a:buChar char="⚫"/>
              <a:defRPr/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ts val="1400"/>
              <a:buFont typeface="Rambla"/>
              <a:buChar char="⚫"/>
              <a:defRPr/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ts val="1400"/>
              <a:buFont typeface="Rambla"/>
              <a:buChar char="⚫"/>
              <a:defRPr/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ts val="1400"/>
              <a:buFont typeface="Rambla"/>
              <a:buChar char="◾"/>
              <a:defRPr/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ts val="1400"/>
              <a:buFont typeface="Rambla"/>
              <a:buChar char="◾"/>
              <a:defRPr/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ts val="1400"/>
              <a:buFont typeface="Rambla"/>
              <a:buChar char="◾"/>
              <a:defRPr/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ts val="1400"/>
              <a:buFont typeface="Rambla"/>
              <a:buChar char="◾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Char char="●"/>
              <a:defRPr/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 lang="en-US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SzPts val="1400"/>
              <a:buChar char="●"/>
              <a:defRPr/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/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/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/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 lang="en-US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indent="-88900" algn="r">
              <a:buSzPts val="1400"/>
              <a:buFontTx/>
              <a:buChar char="●"/>
            </a:pPr>
            <a:endParaRPr lang="en-US" sz="1400" kern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lvl="1" indent="-88900">
              <a:buSzPts val="1400"/>
              <a:buFontTx/>
              <a:buChar char="○"/>
            </a:pPr>
            <a:endParaRPr lang="en-US" sz="1400" kern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lvl="2" indent="-88900">
              <a:buSzPts val="1400"/>
              <a:buFontTx/>
              <a:buChar char="■"/>
            </a:pPr>
            <a:endParaRPr lang="en-US" sz="1400" kern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lvl="3" indent="-88900">
              <a:buSzPts val="1400"/>
              <a:buFontTx/>
              <a:buChar char="●"/>
            </a:pPr>
            <a:endParaRPr lang="en-US" sz="1400" kern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lvl="4" indent="-88900">
              <a:buSzPts val="1400"/>
              <a:buFontTx/>
              <a:buChar char="○"/>
            </a:pPr>
            <a:endParaRPr lang="en-US" sz="1400" kern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lvl="5" indent="-88900">
              <a:buSzPts val="1400"/>
              <a:buFontTx/>
              <a:buChar char="■"/>
            </a:pPr>
            <a:endParaRPr lang="en-US" sz="1400" kern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lvl="6" indent="-88900">
              <a:buSzPts val="1400"/>
              <a:buFontTx/>
              <a:buChar char="●"/>
            </a:pPr>
            <a:endParaRPr lang="en-US" sz="1400" kern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lvl="7" indent="-88900">
              <a:buSzPts val="1400"/>
              <a:buFontTx/>
              <a:buChar char="○"/>
            </a:pPr>
            <a:endParaRPr lang="en-US" sz="1400" kern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lvl="8" indent="-88900">
              <a:buSzPts val="1400"/>
              <a:buFontTx/>
              <a:buChar char="■"/>
            </a:pPr>
            <a:endParaRPr lang="en-US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4271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1821" y="224471"/>
            <a:ext cx="10263115" cy="892327"/>
          </a:xfrm>
        </p:spPr>
        <p:txBody>
          <a:bodyPr>
            <a:noAutofit/>
          </a:bodyPr>
          <a:lstStyle/>
          <a:p>
            <a:r>
              <a:rPr lang="en-US" sz="7200" dirty="0" smtClean="0"/>
              <a:t>CPWH</a:t>
            </a:r>
            <a:r>
              <a:rPr lang="en-US" sz="7200" dirty="0"/>
              <a:t>		</a:t>
            </a:r>
            <a:r>
              <a:rPr lang="en-US" sz="7200" dirty="0" smtClean="0"/>
              <a:t>18 Jan 2018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175" y="6161126"/>
            <a:ext cx="7063740" cy="439586"/>
          </a:xfrm>
        </p:spPr>
        <p:txBody>
          <a:bodyPr>
            <a:noAutofit/>
          </a:bodyPr>
          <a:lstStyle/>
          <a:p>
            <a:r>
              <a:rPr lang="en-US" sz="2700" dirty="0"/>
              <a:t>You will need </a:t>
            </a:r>
            <a:r>
              <a:rPr lang="en-US" sz="2700" b="1" u="sng" dirty="0"/>
              <a:t>1</a:t>
            </a:r>
            <a:r>
              <a:rPr lang="en-US" sz="2700" dirty="0" smtClean="0"/>
              <a:t> </a:t>
            </a:r>
            <a:r>
              <a:rPr lang="en-US" sz="2700" dirty="0"/>
              <a:t>piece(s) of paper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1821" y="1953565"/>
            <a:ext cx="4464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Agenda:</a:t>
            </a:r>
          </a:p>
          <a:p>
            <a:r>
              <a:rPr lang="en-US" sz="2400" kern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-Battle of Adwa Document Analysis</a:t>
            </a:r>
            <a:endParaRPr lang="en-US" sz="2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155" y="1953565"/>
            <a:ext cx="47257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Reminders:</a:t>
            </a:r>
          </a:p>
          <a:p>
            <a:r>
              <a:rPr lang="en-US" sz="2400" kern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-Reading Quiz: Textbook Pgs. 422-425 (Tomorrow 1/19)</a:t>
            </a:r>
          </a:p>
          <a:p>
            <a:r>
              <a:rPr lang="en-US" sz="2400" kern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-Reading Quiz: Online “Causes of World War I” (Tue 1/23)</a:t>
            </a:r>
            <a:endParaRPr lang="en-US" sz="2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2925" y="1116798"/>
            <a:ext cx="10392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" panose="020B0604020202020204" pitchFamily="34" charset="0"/>
              </a:rPr>
              <a:t>EQ: How </a:t>
            </a:r>
            <a:r>
              <a:rPr lang="en-US" sz="2800" dirty="0">
                <a:latin typeface="Helvetica" panose="020B0604020202020204" pitchFamily="34" charset="0"/>
              </a:rPr>
              <a:t>was Ethiopia able to defeat Italy at the Battle of Adwa</a:t>
            </a:r>
            <a:r>
              <a:rPr lang="en-US" sz="2800" dirty="0" smtClean="0">
                <a:latin typeface="Helvetica" panose="020B0604020202020204" pitchFamily="34" charset="0"/>
              </a:rPr>
              <a:t>?</a:t>
            </a:r>
            <a:endParaRPr lang="en-US" sz="2800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98964"/>
          </a:xfrm>
        </p:spPr>
        <p:txBody>
          <a:bodyPr/>
          <a:lstStyle/>
          <a:p>
            <a:pPr algn="l"/>
            <a:r>
              <a:rPr lang="en-US" sz="5400" dirty="0" smtClean="0"/>
              <a:t>Battle of Adwa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" y="873602"/>
            <a:ext cx="10854519" cy="59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708001"/>
          </a:xfrm>
        </p:spPr>
        <p:txBody>
          <a:bodyPr/>
          <a:lstStyle/>
          <a:p>
            <a:pPr algn="l"/>
            <a:r>
              <a:rPr lang="en-US" sz="4000" dirty="0" smtClean="0"/>
              <a:t>The Scramble for Africa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809" y="708001"/>
            <a:ext cx="9350991" cy="61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 smtClean="0"/>
              <a:t>Central Historical Question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i="1" dirty="0">
                <a:latin typeface="Helvetica" panose="020B0604020202020204" pitchFamily="34" charset="0"/>
              </a:rPr>
              <a:t>How was Ethiopia able to defeat Italy at the Battle of Adwa</a:t>
            </a:r>
            <a:r>
              <a:rPr lang="en-US" sz="4800" i="1" dirty="0" smtClean="0">
                <a:latin typeface="Helvetica" panose="020B0604020202020204" pitchFamily="34" charset="0"/>
              </a:rPr>
              <a:t>?</a:t>
            </a:r>
            <a:endParaRPr lang="en-US" sz="4800" i="1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600" dirty="0" smtClean="0"/>
              <a:t>Ethiopian Independence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>
                <a:latin typeface="Helvetica" panose="020B0604020202020204" pitchFamily="34" charset="0"/>
              </a:rPr>
              <a:t>“</a:t>
            </a:r>
            <a:r>
              <a:rPr lang="en-US" sz="2400" dirty="0">
                <a:latin typeface="Helvetica" panose="020B0604020202020204" pitchFamily="34" charset="0"/>
              </a:rPr>
              <a:t>Only the African nation of Ethiopia was able to retain its independence by matching European firepower. In 1889 the emperor of Ethiopia, </a:t>
            </a:r>
            <a:r>
              <a:rPr lang="en-US" sz="2400" dirty="0" err="1">
                <a:latin typeface="Helvetica" panose="020B0604020202020204" pitchFamily="34" charset="0"/>
              </a:rPr>
              <a:t>Menelik</a:t>
            </a:r>
            <a:r>
              <a:rPr lang="en-US" sz="2400" dirty="0">
                <a:latin typeface="Helvetica" panose="020B0604020202020204" pitchFamily="34" charset="0"/>
              </a:rPr>
              <a:t> II, undertook a program of modernization that included a modern Army.</a:t>
            </a:r>
          </a:p>
          <a:p>
            <a:pPr marL="0" indent="0">
              <a:buNone/>
            </a:pPr>
            <a:r>
              <a:rPr lang="en-US" sz="2400" dirty="0" smtClean="0">
                <a:latin typeface="Helvetica" panose="020B0604020202020204" pitchFamily="34" charset="0"/>
              </a:rPr>
              <a:t>	In </a:t>
            </a:r>
            <a:r>
              <a:rPr lang="en-US" sz="2400" dirty="0">
                <a:latin typeface="Helvetica" panose="020B0604020202020204" pitchFamily="34" charset="0"/>
              </a:rPr>
              <a:t>1895, Italian forces invaded Ethiopia over a treaty dispute. Within a year, however, </a:t>
            </a:r>
            <a:r>
              <a:rPr lang="en-US" sz="2400" dirty="0" err="1">
                <a:latin typeface="Helvetica" panose="020B0604020202020204" pitchFamily="34" charset="0"/>
              </a:rPr>
              <a:t>Menelik</a:t>
            </a:r>
            <a:r>
              <a:rPr lang="en-US" altLang="en-US" sz="2400" dirty="0" err="1">
                <a:latin typeface="Helvetica" panose="020B0604020202020204" pitchFamily="34" charset="0"/>
              </a:rPr>
              <a:t>’</a:t>
            </a:r>
            <a:r>
              <a:rPr lang="en-US" sz="2400" dirty="0" err="1">
                <a:latin typeface="Helvetica" panose="020B0604020202020204" pitchFamily="34" charset="0"/>
              </a:rPr>
              <a:t>s</a:t>
            </a:r>
            <a:r>
              <a:rPr lang="en-US" sz="2400" dirty="0">
                <a:latin typeface="Helvetica" panose="020B0604020202020204" pitchFamily="34" charset="0"/>
              </a:rPr>
              <a:t> forces – more numerous and better armed than the Italians – defeated the Italians at the Battle of Adwa.</a:t>
            </a:r>
            <a:r>
              <a:rPr lang="en-US" altLang="en-US" sz="2400" dirty="0">
                <a:latin typeface="Helvetica" panose="020B0604020202020204" pitchFamily="34" charset="0"/>
              </a:rPr>
              <a:t>”</a:t>
            </a:r>
            <a:r>
              <a:rPr lang="en-US" sz="2400" dirty="0">
                <a:latin typeface="Helvetica" panose="020B0604020202020204" pitchFamily="34" charset="0"/>
              </a:rPr>
              <a:t> (p.760</a:t>
            </a:r>
            <a:r>
              <a:rPr lang="en-US" sz="2400" dirty="0" smtClean="0">
                <a:latin typeface="Helvetica" panose="020B0604020202020204" pitchFamily="34" charset="0"/>
              </a:rPr>
              <a:t>)</a:t>
            </a:r>
          </a:p>
          <a:p>
            <a:pPr marL="0" indent="0" algn="r">
              <a:buNone/>
            </a:pPr>
            <a:endParaRPr lang="en-US" sz="1700" i="1" dirty="0">
              <a:latin typeface="Helvetica" panose="020B0604020202020204" pitchFamily="34" charset="0"/>
            </a:endParaRPr>
          </a:p>
          <a:p>
            <a:pPr marL="0" indent="0" algn="r">
              <a:buNone/>
            </a:pPr>
            <a:r>
              <a:rPr lang="en-US" sz="1800" i="1" dirty="0">
                <a:latin typeface="Helvetica" panose="020B0604020202020204" pitchFamily="34" charset="0"/>
              </a:rPr>
              <a:t>World History Textbook, 2006</a:t>
            </a:r>
            <a:endParaRPr lang="en-US" sz="1800" dirty="0">
              <a:latin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 smtClean="0"/>
              <a:t>Document A: American Textbook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Who, according to this textbook, was most responsible for the Ethiopian victory?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event led to the battle?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Who, according to this account, started the war?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Why, according to this account, did Ethiopia win the battle?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How is this account similar to and different from the first textbook account?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 smtClean="0"/>
              <a:t>Document B: Ethiopian Textbook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According to this account, what events led to war between Ethiopia and Italy? How is this version similar to and different from textbook A?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Who, according to this account, started the battle? Why did they start the battle?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Why, according to this account, did Ethiopia win the battle? How does this compare to the other accounts?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5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6600" dirty="0" smtClean="0"/>
              <a:t>Due By End </a:t>
            </a:r>
            <a:r>
              <a:rPr lang="en-US" sz="6600" smtClean="0"/>
              <a:t>of Period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8187" indent="0">
              <a:buNone/>
            </a:pPr>
            <a:r>
              <a:rPr lang="en-US" sz="3200" dirty="0" smtClean="0"/>
              <a:t>Write a paragraph using evidence from the documents answering the following:</a:t>
            </a:r>
          </a:p>
          <a:p>
            <a:pPr lvl="1"/>
            <a:r>
              <a:rPr lang="en-US" sz="3200" i="1" dirty="0" smtClean="0"/>
              <a:t>How did Ethiopia defeat Italy at the Battle of Adwa?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7365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ourse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291</Words>
  <Application>Microsoft Macintosh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Helvetica</vt:lpstr>
      <vt:lpstr>Rambla</vt:lpstr>
      <vt:lpstr>Arial</vt:lpstr>
      <vt:lpstr>Concourse</vt:lpstr>
      <vt:lpstr>CPWH  18 Jan 2018</vt:lpstr>
      <vt:lpstr>Battle of Adwa</vt:lpstr>
      <vt:lpstr>The Scramble for Africa</vt:lpstr>
      <vt:lpstr>Central Historical Question</vt:lpstr>
      <vt:lpstr>Ethiopian Independence</vt:lpstr>
      <vt:lpstr>Document A: American Textbook</vt:lpstr>
      <vt:lpstr>Document B: Ethiopian Textbook</vt:lpstr>
      <vt:lpstr>Due By End of Period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APWH    12 Dec 2017</dc:title>
  <dc:creator>Tyler Evans</dc:creator>
  <cp:lastModifiedBy>Tyler Evans</cp:lastModifiedBy>
  <cp:revision>14</cp:revision>
  <cp:lastPrinted>2017-12-12T18:15:28Z</cp:lastPrinted>
  <dcterms:created xsi:type="dcterms:W3CDTF">2017-12-12T18:14:01Z</dcterms:created>
  <dcterms:modified xsi:type="dcterms:W3CDTF">2018-01-18T20:55:39Z</dcterms:modified>
</cp:coreProperties>
</file>