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4627"/>
  </p:normalViewPr>
  <p:slideViewPr>
    <p:cSldViewPr snapToGrid="0" snapToObjects="1">
      <p:cViewPr varScale="1">
        <p:scale>
          <a:sx n="94" d="100"/>
          <a:sy n="94" d="100"/>
        </p:scale>
        <p:origin x="1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01A3-190C-F944-9AE3-7CA090A75942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048FD-D199-BD48-92F0-975FA4DC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7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>
            <a:gsLst>
              <a:gs pos="0">
                <a:srgbClr val="4CA203"/>
              </a:gs>
              <a:gs pos="55000">
                <a:srgbClr val="A9F967"/>
              </a:gs>
              <a:gs pos="100000">
                <a:srgbClr val="4CA203"/>
              </a:gs>
            </a:gsLst>
            <a:lin ang="30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/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dk2"/>
              </a:buClr>
              <a:buSzPts val="1400"/>
              <a:buFont typeface="Rambla"/>
              <a:buNone/>
              <a:defRPr/>
            </a:lvl1pPr>
            <a:lvl2pPr marL="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64008" lvl="0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Rambla"/>
              <a:buNone/>
              <a:defRPr/>
            </a:lvl1pPr>
            <a:lvl2pPr marL="457200" marR="0" lvl="1" indent="0" algn="ctr" rtl="0">
              <a:spcBef>
                <a:spcPts val="324"/>
              </a:spcBef>
              <a:buClr>
                <a:schemeClr val="accent1"/>
              </a:buClr>
              <a:buSzPts val="1400"/>
              <a:buFont typeface="Rambla"/>
              <a:buNone/>
              <a:defRPr/>
            </a:lvl2pPr>
            <a:lvl3pPr marL="914400" marR="0" lvl="2" indent="0" algn="ctr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None/>
              <a:defRPr/>
            </a:lvl3pPr>
            <a:lvl4pPr marL="1371600" marR="0" lvl="3" indent="0" algn="ctr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None/>
              <a:defRPr/>
            </a:lvl4pPr>
            <a:lvl5pPr marL="1828800" marR="0" lvl="4" indent="0" algn="ctr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None/>
              <a:defRPr/>
            </a:lvl5pPr>
            <a:lvl6pPr marL="2286000" marR="0" lvl="5" indent="0" algn="ctr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None/>
              <a:defRPr/>
            </a:lvl6pPr>
            <a:lvl7pPr marL="2743200" marR="0" lvl="6" indent="0" algn="ctr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None/>
              <a:defRPr/>
            </a:lvl7pPr>
            <a:lvl8pPr marL="3200400" marR="0" lvl="7" indent="0" algn="ctr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None/>
              <a:defRPr/>
            </a:lvl8pPr>
            <a:lvl9pPr marL="3657600" marR="0" lvl="8" indent="0" algn="ctr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None/>
              <a:defRPr/>
            </a:lvl9pPr>
          </a:lstStyle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20" name="Shape 20"/>
            <p:cNvSpPr/>
            <p:nvPr/>
          </p:nvSpPr>
          <p:spPr>
            <a:xfrm>
              <a:off x="1687513" y="4832896"/>
              <a:ext cx="7456487" cy="518816"/>
            </a:xfrm>
            <a:custGeom>
              <a:avLst/>
              <a:gdLst/>
              <a:ahLst/>
              <a:cxnLst/>
              <a:rect l="0" t="0" r="0" b="0"/>
              <a:pathLst>
                <a:path w="4697" h="367" extrusionOk="0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CDF1B0">
                <a:alpha val="40000"/>
              </a:srgbClr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5443" y="5135526"/>
              <a:ext cx="9108557" cy="838200"/>
            </a:xfrm>
            <a:custGeom>
              <a:avLst/>
              <a:gdLst/>
              <a:ahLst/>
              <a:cxnLst/>
              <a:rect l="0" t="0" r="0" b="0"/>
              <a:pathLst>
                <a:path w="5760" h="528" extrusionOk="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endParaRPr sz="1800" kern="0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4883888"/>
              <a:ext cx="9144000" cy="1981200"/>
            </a:xfrm>
            <a:custGeom>
              <a:avLst/>
              <a:gdLst/>
              <a:ahLst/>
              <a:cxnLst/>
              <a:rect l="0" t="0" r="0" b="0"/>
              <a:pathLst>
                <a:path w="5760" h="1248" extrusionOk="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tx="0" ty="0" sx="50000" sy="50000" flip="none" algn="t"/>
            </a:blip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algn="ctr"/>
              <a:endParaRPr sz="1800" kern="0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cxnSp>
          <p:nvCxnSpPr>
            <p:cNvPr id="23" name="Shape 23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w="12050" cap="flat" cmpd="sng">
              <a:solidFill>
                <a:srgbClr val="C8EEA8"/>
              </a:solidFill>
              <a:prstDash val="solid"/>
              <a:miter lim="8000"/>
              <a:headEnd type="none" w="med" len="med"/>
              <a:tailEnd type="none" w="med" len="med"/>
            </a:ln>
          </p:spPr>
        </p:cxnSp>
      </p:grp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 rot="5400000">
            <a:off x="7513950" y="1886040"/>
            <a:ext cx="5592761" cy="23699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2029620" y="-1145379"/>
            <a:ext cx="5592760" cy="843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65760" lvl="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Rambla"/>
              <a:buChar char=""/>
              <a:defRPr/>
            </a:lvl1pPr>
            <a:lvl2pPr marL="621792" lvl="1" indent="-94741" algn="l" rtl="0">
              <a:spcBef>
                <a:spcPts val="324"/>
              </a:spcBef>
              <a:buClr>
                <a:schemeClr val="accent1"/>
              </a:buClr>
              <a:buSzPts val="1400"/>
              <a:buFont typeface="Rambla"/>
              <a:buChar char="◦"/>
              <a:defRPr/>
            </a:lvl2pPr>
            <a:lvl3pPr marL="859536" lvl="2" indent="-103886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3pPr>
            <a:lvl4pPr marL="1143000" lvl="3" indent="-107950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4pPr>
            <a:lvl5pPr marL="1371600" lvl="4" indent="-114300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5pPr>
            <a:lvl6pPr marL="1600200" lvl="5" indent="-1143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6pPr>
            <a:lvl7pPr marL="1828800" lvl="6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7pPr>
            <a:lvl8pPr marL="2057400" lvl="7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8pPr>
            <a:lvl9pPr marL="2286000" lvl="8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F339-8DB7-FC4C-B57B-FE820CCD9E4A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59B4-10CA-7D47-8C8F-3B0850EF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8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r" rtl="0">
              <a:spcBef>
                <a:spcPts val="0"/>
              </a:spcBef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SzPts val="1400"/>
              <a:buFont typeface="Rambla"/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SzPts val="1400"/>
              <a:buFont typeface="Rambla"/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SzPts val="1400"/>
              <a:buFont typeface="Rambla"/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SzPts val="1400"/>
              <a:buFont typeface="Rambla"/>
              <a:buNone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  <p:sp>
        <p:nvSpPr>
          <p:cNvPr id="39" name="Shape 39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63B420"/>
              </a:gs>
              <a:gs pos="72000">
                <a:srgbClr val="AAF36D"/>
              </a:gs>
              <a:gs pos="100000">
                <a:srgbClr val="C0F594"/>
              </a:gs>
            </a:gsLst>
            <a:lin ang="16200000" scaled="0"/>
          </a:gradFill>
          <a:ln w="9525" cap="rnd" cmpd="sng">
            <a:solidFill>
              <a:srgbClr val="5D992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63B420"/>
              </a:gs>
              <a:gs pos="72000">
                <a:srgbClr val="AAF36D"/>
              </a:gs>
              <a:gs pos="100000">
                <a:srgbClr val="C0F594"/>
              </a:gs>
            </a:gsLst>
            <a:lin ang="16200000" scaled="0"/>
          </a:gradFill>
          <a:ln w="9525" cap="rnd" cmpd="sng">
            <a:solidFill>
              <a:srgbClr val="5D992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09600" y="1481329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"/>
              <a:defRPr/>
            </a:lvl1pPr>
            <a:lvl2pPr lvl="1" rtl="0">
              <a:spcBef>
                <a:spcPts val="0"/>
              </a:spcBef>
              <a:buSzPts val="1400"/>
              <a:buChar char="◦"/>
              <a:defRPr/>
            </a:lvl2pPr>
            <a:lvl3pPr lvl="2" rtl="0">
              <a:spcBef>
                <a:spcPts val="0"/>
              </a:spcBef>
              <a:buSzPts val="1400"/>
              <a:buChar char="⚫"/>
              <a:defRPr/>
            </a:lvl3pPr>
            <a:lvl4pPr lvl="3" rtl="0">
              <a:spcBef>
                <a:spcPts val="0"/>
              </a:spcBef>
              <a:buSzPts val="1400"/>
              <a:buChar char="⚫"/>
              <a:defRPr/>
            </a:lvl4pPr>
            <a:lvl5pPr lvl="4" rtl="0">
              <a:spcBef>
                <a:spcPts val="0"/>
              </a:spcBef>
              <a:buSzPts val="1400"/>
              <a:buChar char="⚫"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197600" y="1481329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"/>
              <a:defRPr/>
            </a:lvl1pPr>
            <a:lvl2pPr lvl="1" rtl="0">
              <a:spcBef>
                <a:spcPts val="0"/>
              </a:spcBef>
              <a:buSzPts val="1400"/>
              <a:buChar char="◦"/>
              <a:defRPr/>
            </a:lvl2pPr>
            <a:lvl3pPr lvl="2" rtl="0">
              <a:spcBef>
                <a:spcPts val="0"/>
              </a:spcBef>
              <a:buSzPts val="1400"/>
              <a:buChar char="⚫"/>
              <a:defRPr/>
            </a:lvl3pPr>
            <a:lvl4pPr lvl="3" rtl="0">
              <a:spcBef>
                <a:spcPts val="0"/>
              </a:spcBef>
              <a:buSzPts val="1400"/>
              <a:buChar char="⚫"/>
              <a:defRPr/>
            </a:lvl4pPr>
            <a:lvl5pPr lvl="4" rtl="0">
              <a:spcBef>
                <a:spcPts val="0"/>
              </a:spcBef>
              <a:buSzPts val="1400"/>
              <a:buChar char="⚫"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SzPts val="1400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lt1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Font typeface="Rambla"/>
              <a:buNone/>
              <a:defRPr/>
            </a:lvl2pPr>
            <a:lvl3pPr lvl="2" rtl="0">
              <a:spcBef>
                <a:spcPts val="0"/>
              </a:spcBef>
              <a:buSzPts val="1400"/>
              <a:buFont typeface="Rambla"/>
              <a:buNone/>
              <a:defRPr/>
            </a:lvl3pPr>
            <a:lvl4pPr lvl="3" rtl="0">
              <a:spcBef>
                <a:spcPts val="0"/>
              </a:spcBef>
              <a:buSzPts val="1400"/>
              <a:buFont typeface="Rambla"/>
              <a:buNone/>
              <a:defRPr/>
            </a:lvl4pPr>
            <a:lvl5pPr lvl="4" rtl="0">
              <a:spcBef>
                <a:spcPts val="0"/>
              </a:spcBef>
              <a:buSzPts val="1400"/>
              <a:buFont typeface="Rambla"/>
              <a:buNone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193369" y="5410200"/>
            <a:ext cx="5389033" cy="762000"/>
          </a:xfrm>
          <a:prstGeom prst="rect">
            <a:avLst/>
          </a:prstGeom>
          <a:solidFill>
            <a:schemeClr val="accent1"/>
          </a:solidFill>
          <a:ln w="96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chemeClr val="lt1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Font typeface="Rambla"/>
              <a:buNone/>
              <a:defRPr/>
            </a:lvl2pPr>
            <a:lvl3pPr lvl="2" rtl="0">
              <a:spcBef>
                <a:spcPts val="0"/>
              </a:spcBef>
              <a:buSzPts val="1400"/>
              <a:buFont typeface="Rambla"/>
              <a:buNone/>
              <a:defRPr/>
            </a:lvl3pPr>
            <a:lvl4pPr lvl="3" rtl="0">
              <a:spcBef>
                <a:spcPts val="0"/>
              </a:spcBef>
              <a:buSzPts val="1400"/>
              <a:buFont typeface="Rambla"/>
              <a:buNone/>
              <a:defRPr/>
            </a:lvl4pPr>
            <a:lvl5pPr lvl="4" rtl="0">
              <a:spcBef>
                <a:spcPts val="0"/>
              </a:spcBef>
              <a:buSzPts val="1400"/>
              <a:buFont typeface="Rambla"/>
              <a:buNone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09600" y="1444295"/>
            <a:ext cx="5386917" cy="39417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"/>
              <a:defRPr/>
            </a:lvl1pPr>
            <a:lvl2pPr lvl="1" rtl="0">
              <a:spcBef>
                <a:spcPts val="0"/>
              </a:spcBef>
              <a:buSzPts val="1400"/>
              <a:buChar char="◦"/>
              <a:defRPr/>
            </a:lvl2pPr>
            <a:lvl3pPr lvl="2" rtl="0">
              <a:spcBef>
                <a:spcPts val="0"/>
              </a:spcBef>
              <a:buSzPts val="1400"/>
              <a:buChar char="⚫"/>
              <a:defRPr/>
            </a:lvl3pPr>
            <a:lvl4pPr lvl="3" rtl="0">
              <a:spcBef>
                <a:spcPts val="0"/>
              </a:spcBef>
              <a:buSzPts val="1400"/>
              <a:buChar char="⚫"/>
              <a:defRPr/>
            </a:lvl4pPr>
            <a:lvl5pPr lvl="4" rtl="0">
              <a:spcBef>
                <a:spcPts val="0"/>
              </a:spcBef>
              <a:buSzPts val="1400"/>
              <a:buChar char="⚫"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1444295"/>
            <a:ext cx="5389033" cy="39417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"/>
              <a:defRPr/>
            </a:lvl1pPr>
            <a:lvl2pPr lvl="1" rtl="0">
              <a:spcBef>
                <a:spcPts val="0"/>
              </a:spcBef>
              <a:buSzPts val="1400"/>
              <a:buChar char="◦"/>
              <a:defRPr/>
            </a:lvl2pPr>
            <a:lvl3pPr lvl="2" rtl="0">
              <a:spcBef>
                <a:spcPts val="0"/>
              </a:spcBef>
              <a:buSzPts val="1400"/>
              <a:buChar char="⚫"/>
              <a:defRPr/>
            </a:lvl3pPr>
            <a:lvl4pPr lvl="3" rtl="0">
              <a:spcBef>
                <a:spcPts val="0"/>
              </a:spcBef>
              <a:buSzPts val="1400"/>
              <a:buChar char="⚫"/>
              <a:defRPr/>
            </a:lvl4pPr>
            <a:lvl5pPr lvl="4" rtl="0">
              <a:spcBef>
                <a:spcPts val="0"/>
              </a:spcBef>
              <a:buSzPts val="1400"/>
              <a:buChar char="⚫"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r" rtl="0">
              <a:spcBef>
                <a:spcPts val="0"/>
              </a:spcBef>
              <a:buClr>
                <a:schemeClr val="accent1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5892800" y="5355102"/>
            <a:ext cx="5299456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algn="r" rtl="0">
              <a:spcBef>
                <a:spcPts val="0"/>
              </a:spcBef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Font typeface="Rambla"/>
              <a:buNone/>
              <a:defRPr/>
            </a:lvl2pPr>
            <a:lvl3pPr lvl="2" rtl="0">
              <a:spcBef>
                <a:spcPts val="0"/>
              </a:spcBef>
              <a:buSzPts val="1400"/>
              <a:buFont typeface="Rambla"/>
              <a:buNone/>
              <a:defRPr/>
            </a:lvl3pPr>
            <a:lvl4pPr lvl="3" rtl="0">
              <a:spcBef>
                <a:spcPts val="0"/>
              </a:spcBef>
              <a:buSzPts val="1400"/>
              <a:buFont typeface="Rambla"/>
              <a:buNone/>
              <a:defRPr/>
            </a:lvl4pPr>
            <a:lvl5pPr lvl="4" rtl="0">
              <a:spcBef>
                <a:spcPts val="0"/>
              </a:spcBef>
              <a:buSzPts val="1400"/>
              <a:buFont typeface="Rambla"/>
              <a:buNone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1219200" y="274320"/>
            <a:ext cx="9973056" cy="4572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"/>
              <a:defRPr/>
            </a:lvl1pPr>
            <a:lvl2pPr lvl="1" rtl="0">
              <a:spcBef>
                <a:spcPts val="0"/>
              </a:spcBef>
              <a:buSzPts val="1400"/>
              <a:buChar char="◦"/>
              <a:defRPr/>
            </a:lvl2pPr>
            <a:lvl3pPr lvl="2" rtl="0">
              <a:spcBef>
                <a:spcPts val="0"/>
              </a:spcBef>
              <a:buSzPts val="1400"/>
              <a:buChar char="⚫"/>
              <a:defRPr/>
            </a:lvl3pPr>
            <a:lvl4pPr lvl="3" rtl="0">
              <a:spcBef>
                <a:spcPts val="0"/>
              </a:spcBef>
              <a:buSzPts val="1400"/>
              <a:buChar char="⚫"/>
              <a:defRPr/>
            </a:lvl4pPr>
            <a:lvl5pPr lvl="4" rtl="0">
              <a:spcBef>
                <a:spcPts val="0"/>
              </a:spcBef>
              <a:buSzPts val="1400"/>
              <a:buChar char="⚫"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521643" y="5443402"/>
            <a:ext cx="9550400" cy="64823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18288" lvl="0" indent="0" algn="r" rtl="0">
              <a:spcBef>
                <a:spcPts val="0"/>
              </a:spcBef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◦"/>
              <a:defRPr/>
            </a:lvl2pPr>
            <a:lvl3pPr lvl="2" rtl="0">
              <a:spcBef>
                <a:spcPts val="0"/>
              </a:spcBef>
              <a:buSzPts val="1400"/>
              <a:buChar char="⚫"/>
              <a:defRPr/>
            </a:lvl3pPr>
            <a:lvl4pPr lvl="3" rtl="0">
              <a:spcBef>
                <a:spcPts val="0"/>
              </a:spcBef>
              <a:buSzPts val="1400"/>
              <a:buChar char="⚫"/>
              <a:defRPr/>
            </a:lvl4pPr>
            <a:lvl5pPr lvl="4" rtl="0">
              <a:spcBef>
                <a:spcPts val="0"/>
              </a:spcBef>
              <a:buSzPts val="1400"/>
              <a:buChar char="⚫"/>
              <a:defRPr/>
            </a:lvl5pPr>
            <a:lvl6pPr lvl="5" rtl="0">
              <a:spcBef>
                <a:spcPts val="0"/>
              </a:spcBef>
              <a:buSzPts val="1400"/>
              <a:buChar char="◾"/>
              <a:defRPr/>
            </a:lvl6pPr>
            <a:lvl7pPr lvl="6" rtl="0">
              <a:spcBef>
                <a:spcPts val="0"/>
              </a:spcBef>
              <a:buSzPts val="1400"/>
              <a:buChar char="◾"/>
              <a:defRPr/>
            </a:lvl7pPr>
            <a:lvl8pPr lvl="7" rtl="0">
              <a:spcBef>
                <a:spcPts val="0"/>
              </a:spcBef>
              <a:buSzPts val="1400"/>
              <a:buChar char="◾"/>
              <a:defRPr/>
            </a:lvl8pPr>
            <a:lvl9pPr lvl="8" rtl="0">
              <a:spcBef>
                <a:spcPts val="0"/>
              </a:spcBef>
              <a:buSzPts val="1400"/>
              <a:buChar char="◾"/>
              <a:defRPr/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pic" idx="2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R="0" lvl="0" algn="r" rtl="0">
              <a:spcBef>
                <a:spcPts val="0"/>
              </a:spcBef>
              <a:buClr>
                <a:schemeClr val="accent1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>
            <a:off x="665697" y="5944936"/>
            <a:ext cx="6587499" cy="921076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CDF1B0">
              <a:alpha val="40000"/>
            </a:srgbClr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47623" y="5939011"/>
            <a:ext cx="4920601" cy="933450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-8056" y="5791253"/>
            <a:ext cx="4536419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/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-12316" y="5787739"/>
            <a:ext cx="4540679" cy="1084383"/>
          </a:xfrm>
          <a:prstGeom prst="straightConnector1">
            <a:avLst/>
          </a:prstGeom>
          <a:noFill/>
          <a:ln w="12050" cap="flat" cmpd="sng">
            <a:solidFill>
              <a:srgbClr val="C8EEA8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84" name="Shape 84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63B420"/>
              </a:gs>
              <a:gs pos="72000">
                <a:srgbClr val="AAF36D"/>
              </a:gs>
              <a:gs pos="100000">
                <a:srgbClr val="C0F594"/>
              </a:gs>
            </a:gsLst>
            <a:lin ang="16200000" scaled="0"/>
          </a:gradFill>
          <a:ln w="9525" cap="rnd" cmpd="sng">
            <a:solidFill>
              <a:srgbClr val="5D992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>
            <a:gsLst>
              <a:gs pos="0">
                <a:srgbClr val="63B420"/>
              </a:gs>
              <a:gs pos="72000">
                <a:srgbClr val="AAF36D"/>
              </a:gs>
              <a:gs pos="100000">
                <a:srgbClr val="C0F594"/>
              </a:gs>
            </a:gsLst>
            <a:lin ang="16200000" scaled="0"/>
          </a:gradFill>
          <a:ln w="9525" cap="rnd" cmpd="sng">
            <a:solidFill>
              <a:srgbClr val="5D992B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SzPts val="1400"/>
              <a:buFont typeface="Rambla"/>
              <a:buNone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3902965" y="-1812036"/>
            <a:ext cx="4386071" cy="1097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65760" lvl="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Rambla"/>
              <a:buChar char=""/>
              <a:defRPr/>
            </a:lvl1pPr>
            <a:lvl2pPr marL="621792" lvl="1" indent="-94741" algn="l" rtl="0">
              <a:spcBef>
                <a:spcPts val="324"/>
              </a:spcBef>
              <a:buClr>
                <a:schemeClr val="accent1"/>
              </a:buClr>
              <a:buSzPts val="1400"/>
              <a:buFont typeface="Rambla"/>
              <a:buChar char="◦"/>
              <a:defRPr/>
            </a:lvl2pPr>
            <a:lvl3pPr marL="859536" lvl="2" indent="-103886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3pPr>
            <a:lvl4pPr marL="1143000" lvl="3" indent="-107950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4pPr>
            <a:lvl5pPr marL="1371600" lvl="4" indent="-114300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5pPr>
            <a:lvl6pPr marL="1600200" lvl="5" indent="-1143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6pPr>
            <a:lvl7pPr marL="1828800" lvl="6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7pPr>
            <a:lvl8pPr marL="2057400" lvl="7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8pPr>
            <a:lvl9pPr marL="2286000" lvl="8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mtClean="0"/>
          </a:p>
          <a:p>
            <a:pPr lvl="1" indent="-88900">
              <a:buSzPts val="1400"/>
              <a:buFontTx/>
              <a:buChar char="○"/>
            </a:pPr>
            <a:endParaRPr lang="en-US" smtClean="0"/>
          </a:p>
          <a:p>
            <a:pPr lvl="2" indent="-88900">
              <a:buSzPts val="1400"/>
              <a:buFontTx/>
              <a:buChar char="■"/>
            </a:pPr>
            <a:endParaRPr lang="en-US" smtClean="0"/>
          </a:p>
          <a:p>
            <a:pPr lvl="3" indent="-88900">
              <a:buSzPts val="1400"/>
              <a:buFontTx/>
              <a:buChar char="●"/>
            </a:pPr>
            <a:endParaRPr lang="en-US" smtClean="0"/>
          </a:p>
          <a:p>
            <a:pPr lvl="4" indent="-88900">
              <a:buSzPts val="1400"/>
              <a:buFontTx/>
              <a:buChar char="○"/>
            </a:pPr>
            <a:endParaRPr lang="en-US" smtClean="0"/>
          </a:p>
          <a:p>
            <a:pPr lvl="5" indent="-88900">
              <a:buSzPts val="1400"/>
              <a:buFontTx/>
              <a:buChar char="■"/>
            </a:pPr>
            <a:endParaRPr lang="en-US" smtClean="0"/>
          </a:p>
          <a:p>
            <a:pPr lvl="6" indent="-88900">
              <a:buSzPts val="1400"/>
              <a:buFontTx/>
              <a:buChar char="●"/>
            </a:pPr>
            <a:endParaRPr lang="en-US" smtClean="0"/>
          </a:p>
          <a:p>
            <a:pPr lvl="7" indent="-88900">
              <a:buSzPts val="1400"/>
              <a:buFontTx/>
              <a:buChar char="○"/>
            </a:pPr>
            <a:endParaRPr lang="en-US" smtClean="0"/>
          </a:p>
          <a:p>
            <a:pPr lvl="8" indent="-88900">
              <a:buSzPts val="1400"/>
              <a:buFontTx/>
              <a:buChar char="■"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665697" y="5944936"/>
            <a:ext cx="6587499" cy="921076"/>
          </a:xfrm>
          <a:custGeom>
            <a:avLst/>
            <a:gdLst/>
            <a:ahLst/>
            <a:cxnLst/>
            <a:rect l="0" t="0" r="0" b="0"/>
            <a:pathLst>
              <a:path w="7485" h="337" extrusionOk="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CDF1B0">
              <a:alpha val="40000"/>
            </a:srgbClr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647623" y="5939011"/>
            <a:ext cx="4920601" cy="933450"/>
          </a:xfrm>
          <a:custGeom>
            <a:avLst/>
            <a:gdLst/>
            <a:ahLst/>
            <a:cxnLst/>
            <a:rect l="0" t="0" r="0" b="0"/>
            <a:pathLst>
              <a:path w="5591" h="588" extrusionOk="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endParaRPr sz="1800" kern="0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-8056" y="5791253"/>
            <a:ext cx="4536419" cy="1080868"/>
          </a:xfrm>
          <a:prstGeom prst="rtTriangle">
            <a:avLst/>
          </a:prstGeom>
          <a:blipFill rotWithShape="1">
            <a:blip r:embed="rId13">
              <a:alphaModFix amt="50000"/>
            </a:blip>
            <a:tile tx="0" ty="0" sx="50000" sy="50000" flip="none" algn="t"/>
          </a:blip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/>
            <a:endParaRPr sz="1800" kern="0">
              <a:solidFill>
                <a:srgbClr val="FFFFFF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9" name="Shape 9"/>
          <p:cNvCxnSpPr/>
          <p:nvPr/>
        </p:nvCxnSpPr>
        <p:spPr>
          <a:xfrm>
            <a:off x="-12316" y="5787739"/>
            <a:ext cx="4540679" cy="1084383"/>
          </a:xfrm>
          <a:prstGeom prst="straightConnector1">
            <a:avLst/>
          </a:prstGeom>
          <a:noFill/>
          <a:ln w="12050" cap="flat" cmpd="sng">
            <a:solidFill>
              <a:srgbClr val="C8EEA8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SzPts val="1400"/>
              <a:buFont typeface="Rambla"/>
              <a:buNone/>
              <a:defRPr/>
            </a:lvl1pPr>
            <a:lvl2pPr marL="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65760" marR="0" lvl="0" indent="-14757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Rambla"/>
              <a:buChar char=""/>
              <a:defRPr/>
            </a:lvl1pPr>
            <a:lvl2pPr marL="621792" marR="0" lvl="1" indent="-94741" algn="l" rtl="0">
              <a:spcBef>
                <a:spcPts val="324"/>
              </a:spcBef>
              <a:buClr>
                <a:schemeClr val="accent1"/>
              </a:buClr>
              <a:buSzPts val="1400"/>
              <a:buFont typeface="Rambla"/>
              <a:buChar char="◦"/>
              <a:defRPr/>
            </a:lvl2pPr>
            <a:lvl3pPr marL="859536" marR="0" lvl="2" indent="-103886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3pPr>
            <a:lvl4pPr marL="1143000" marR="0" lvl="3" indent="-107950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4pPr>
            <a:lvl5pPr marL="1371600" marR="0" lvl="4" indent="-114300" algn="l" rtl="0">
              <a:spcBef>
                <a:spcPts val="350"/>
              </a:spcBef>
              <a:buClr>
                <a:schemeClr val="accent2"/>
              </a:buClr>
              <a:buSzPts val="1400"/>
              <a:buFont typeface="Rambla"/>
              <a:buChar char="⚫"/>
              <a:defRPr/>
            </a:lvl5pPr>
            <a:lvl6pPr marL="1600200" marR="0" lvl="5" indent="-1143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6pPr>
            <a:lvl7pPr marL="1828800" marR="0" lvl="6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7pPr>
            <a:lvl8pPr marL="2057400" marR="0" lvl="7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8pPr>
            <a:lvl9pPr marL="2286000" marR="0" lvl="8" indent="-127000" algn="l" rtl="0">
              <a:spcBef>
                <a:spcPts val="350"/>
              </a:spcBef>
              <a:buClr>
                <a:schemeClr val="accent3"/>
              </a:buClr>
              <a:buSzPts val="1400"/>
              <a:buFont typeface="Rambla"/>
              <a:buChar char="◾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indent="-88900" algn="r">
              <a:buSzPts val="1400"/>
              <a:buFontTx/>
              <a:buChar char="●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1" indent="-88900">
              <a:buSzPts val="1400"/>
              <a:buFontTx/>
              <a:buChar char="○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2" indent="-88900">
              <a:buSzPts val="1400"/>
              <a:buFontTx/>
              <a:buChar char="■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3" indent="-88900">
              <a:buSzPts val="1400"/>
              <a:buFontTx/>
              <a:buChar char="●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4" indent="-88900">
              <a:buSzPts val="1400"/>
              <a:buFontTx/>
              <a:buChar char="○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5" indent="-88900">
              <a:buSzPts val="1400"/>
              <a:buFontTx/>
              <a:buChar char="■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6" indent="-88900">
              <a:buSzPts val="1400"/>
              <a:buFontTx/>
              <a:buChar char="●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7" indent="-88900">
              <a:buSzPts val="1400"/>
              <a:buFontTx/>
              <a:buChar char="○"/>
            </a:pPr>
            <a:endParaRPr lang="en-US" sz="1400" kern="0" smtClean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 lvl="8" indent="-88900">
              <a:buSzPts val="1400"/>
              <a:buFontTx/>
              <a:buChar char="■"/>
            </a:pPr>
            <a:endParaRPr lang="en-US" sz="1400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44271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821" y="224471"/>
            <a:ext cx="10263115" cy="892327"/>
          </a:xfrm>
        </p:spPr>
        <p:txBody>
          <a:bodyPr>
            <a:noAutofit/>
          </a:bodyPr>
          <a:lstStyle/>
          <a:p>
            <a:r>
              <a:rPr lang="en-US" sz="7200" dirty="0" smtClean="0"/>
              <a:t>CPWH</a:t>
            </a:r>
            <a:r>
              <a:rPr lang="en-US" sz="7200" dirty="0"/>
              <a:t>	</a:t>
            </a:r>
            <a:r>
              <a:rPr lang="en-US" sz="7200" dirty="0"/>
              <a:t>	</a:t>
            </a:r>
            <a:r>
              <a:rPr lang="en-US" sz="7200" dirty="0" smtClean="0"/>
              <a:t>17 </a:t>
            </a:r>
            <a:r>
              <a:rPr lang="en-US" sz="7200" dirty="0" smtClean="0"/>
              <a:t>Jan 2018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4175" y="6161126"/>
            <a:ext cx="7063740" cy="439586"/>
          </a:xfrm>
        </p:spPr>
        <p:txBody>
          <a:bodyPr>
            <a:noAutofit/>
          </a:bodyPr>
          <a:lstStyle/>
          <a:p>
            <a:r>
              <a:rPr lang="en-US" sz="2700" dirty="0"/>
              <a:t>You will need </a:t>
            </a:r>
            <a:r>
              <a:rPr lang="en-US" sz="2700" b="1" u="sng" dirty="0"/>
              <a:t>1</a:t>
            </a:r>
            <a:r>
              <a:rPr lang="en-US" sz="2700" dirty="0" smtClean="0"/>
              <a:t> </a:t>
            </a:r>
            <a:r>
              <a:rPr lang="en-US" sz="2700" dirty="0"/>
              <a:t>piece(s) of paper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1821" y="2338927"/>
            <a:ext cx="4464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Agenda:</a:t>
            </a:r>
          </a:p>
          <a:p>
            <a:r>
              <a:rPr lang="en-US" sz="24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-Spring Semester Overview</a:t>
            </a:r>
          </a:p>
          <a:p>
            <a:r>
              <a:rPr lang="en-US" sz="24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-Course Changes</a:t>
            </a:r>
          </a:p>
          <a:p>
            <a:r>
              <a:rPr lang="en-US" sz="24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-Exit Slip</a:t>
            </a:r>
            <a:endParaRPr lang="en-US" sz="2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155" y="2338927"/>
            <a:ext cx="4725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Reminders:</a:t>
            </a:r>
          </a:p>
          <a:p>
            <a:r>
              <a:rPr lang="en-US" sz="24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-Reading Quiz: Textbook Pgs. 422-425 (Fri 1/19)</a:t>
            </a:r>
          </a:p>
          <a:p>
            <a:r>
              <a:rPr lang="en-US" sz="24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-Reading Quiz: Online “Causes of World War I” (Tue 1/23)</a:t>
            </a:r>
            <a:endParaRPr lang="en-US" sz="2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8421" y="1116798"/>
            <a:ext cx="760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kern="0" dirty="0" smtClean="0">
                <a:solidFill>
                  <a:srgbClr val="000000"/>
                </a:solidFill>
                <a:ea typeface="Arial"/>
                <a:cs typeface="Arial"/>
                <a:sym typeface="Arial"/>
              </a:rPr>
              <a:t>WELCOME BACK!</a:t>
            </a:r>
            <a:endParaRPr lang="en-US" sz="36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58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r>
              <a:rPr lang="en-US" sz="6000" dirty="0" smtClean="0"/>
              <a:t>Spring Semester Overview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4066" y="1143000"/>
            <a:ext cx="10972800" cy="4525963"/>
          </a:xfrm>
        </p:spPr>
        <p:txBody>
          <a:bodyPr/>
          <a:lstStyle/>
          <a:p>
            <a:pPr marL="218187" indent="0">
              <a:buSzPct val="150000"/>
              <a:buNone/>
            </a:pPr>
            <a:r>
              <a:rPr lang="en-US" sz="2400" dirty="0" smtClean="0"/>
              <a:t>6 Units</a:t>
            </a:r>
          </a:p>
          <a:p>
            <a:pPr lvl="1">
              <a:buSzPct val="150000"/>
            </a:pPr>
            <a:r>
              <a:rPr lang="en-US" sz="2400" dirty="0" smtClean="0"/>
              <a:t>Causes and Course of WWI</a:t>
            </a:r>
          </a:p>
          <a:p>
            <a:pPr lvl="1">
              <a:buSzPct val="150000"/>
            </a:pPr>
            <a:r>
              <a:rPr lang="en-US" sz="2400" dirty="0" smtClean="0"/>
              <a:t>Effects of WWI</a:t>
            </a:r>
          </a:p>
          <a:p>
            <a:pPr lvl="1">
              <a:buSzPct val="150000"/>
            </a:pPr>
            <a:r>
              <a:rPr lang="en-US" sz="2400" dirty="0" smtClean="0"/>
              <a:t>Rise of Totalitarian Governments</a:t>
            </a:r>
          </a:p>
          <a:p>
            <a:pPr lvl="1">
              <a:buSzPct val="150000"/>
            </a:pPr>
            <a:r>
              <a:rPr lang="en-US" sz="2400" dirty="0" smtClean="0"/>
              <a:t>Causes and Consequences of WWII</a:t>
            </a:r>
          </a:p>
          <a:p>
            <a:pPr lvl="1">
              <a:buSzPct val="150000"/>
            </a:pPr>
            <a:r>
              <a:rPr lang="en-US" sz="2400" dirty="0" smtClean="0"/>
              <a:t>International Developments in Post-WWII World</a:t>
            </a:r>
          </a:p>
          <a:p>
            <a:pPr lvl="1">
              <a:buSzPct val="150000"/>
            </a:pPr>
            <a:r>
              <a:rPr lang="en-US" sz="2400" dirty="0" smtClean="0"/>
              <a:t>Contemporary Developments</a:t>
            </a:r>
          </a:p>
          <a:p>
            <a:pPr marL="218187" indent="0">
              <a:buSzPct val="150000"/>
              <a:buNone/>
            </a:pPr>
            <a:r>
              <a:rPr lang="en-US" sz="2400" dirty="0" smtClean="0"/>
              <a:t>2 Major Projects</a:t>
            </a:r>
          </a:p>
          <a:p>
            <a:pPr lvl="1">
              <a:buSzPct val="150000"/>
            </a:pPr>
            <a:r>
              <a:rPr lang="en-US" sz="2400" dirty="0" smtClean="0"/>
              <a:t>Research Paper</a:t>
            </a:r>
          </a:p>
          <a:p>
            <a:pPr lvl="1">
              <a:buSzPct val="150000"/>
            </a:pPr>
            <a:r>
              <a:rPr lang="en-US" sz="2400" dirty="0" smtClean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13246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r>
              <a:rPr lang="en-US" sz="6600" dirty="0" smtClean="0"/>
              <a:t>Spring Semester Overview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4716" y="1324675"/>
            <a:ext cx="11377684" cy="4682617"/>
          </a:xfrm>
        </p:spPr>
        <p:txBody>
          <a:bodyPr/>
          <a:lstStyle/>
          <a:p>
            <a:pPr marL="218187" indent="0">
              <a:buSzPct val="150000"/>
              <a:buNone/>
            </a:pPr>
            <a:r>
              <a:rPr lang="en-US" sz="2800" dirty="0" smtClean="0"/>
              <a:t>Expectations</a:t>
            </a:r>
          </a:p>
          <a:p>
            <a:pPr lvl="1">
              <a:buSzPct val="150000"/>
            </a:pPr>
            <a:r>
              <a:rPr lang="en-US" sz="2800" dirty="0" smtClean="0"/>
              <a:t>Piece of paper and writing utensil out BEFORE bell rings</a:t>
            </a:r>
          </a:p>
          <a:p>
            <a:pPr lvl="1">
              <a:buSzPct val="150000"/>
            </a:pPr>
            <a:r>
              <a:rPr lang="en-US" sz="2800" dirty="0" smtClean="0"/>
              <a:t>No talking when myself or a peer is presenting information</a:t>
            </a:r>
          </a:p>
          <a:p>
            <a:pPr lvl="1">
              <a:buSzPct val="150000"/>
            </a:pPr>
            <a:r>
              <a:rPr lang="en-US" sz="2800" dirty="0" smtClean="0"/>
              <a:t>NO PHONES</a:t>
            </a:r>
            <a:r>
              <a:rPr lang="en-US" sz="2800" dirty="0"/>
              <a:t> </a:t>
            </a:r>
            <a:r>
              <a:rPr lang="en-US" sz="2800" dirty="0" smtClean="0"/>
              <a:t>unless given permission</a:t>
            </a:r>
          </a:p>
          <a:p>
            <a:pPr lvl="1">
              <a:buSzPct val="150000"/>
            </a:pPr>
            <a:r>
              <a:rPr lang="en-US" sz="2800" dirty="0" smtClean="0"/>
              <a:t>Clean up </a:t>
            </a:r>
            <a:r>
              <a:rPr lang="en-US" sz="2800" dirty="0" smtClean="0"/>
              <a:t>trash</a:t>
            </a:r>
          </a:p>
          <a:p>
            <a:pPr lvl="2">
              <a:buSzPct val="150000"/>
              <a:buFont typeface="Courier New" charset="0"/>
              <a:buChar char="o"/>
            </a:pPr>
            <a:r>
              <a:rPr lang="en-US" sz="2800" dirty="0" smtClean="0"/>
              <a:t>for </a:t>
            </a:r>
            <a:r>
              <a:rPr lang="en-US" sz="2800" dirty="0" smtClean="0"/>
              <a:t>every piece of trash, your reading quiz will be multiplied (example: 1 piece of trash found after class=double the value of the next reading quiz)</a:t>
            </a:r>
            <a:endParaRPr lang="en-US" sz="2800" dirty="0"/>
          </a:p>
          <a:p>
            <a:pPr lvl="1">
              <a:buSzPct val="150000"/>
            </a:pPr>
            <a:r>
              <a:rPr lang="en-US" sz="2800" dirty="0" smtClean="0"/>
              <a:t>Complete ALL assignments ON TIME</a:t>
            </a:r>
          </a:p>
        </p:txBody>
      </p:sp>
    </p:spTree>
    <p:extLst>
      <p:ext uri="{BB962C8B-B14F-4D97-AF65-F5344CB8AC3E}">
        <p14:creationId xmlns:p14="http://schemas.microsoft.com/office/powerpoint/2010/main" val="111840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6523" y="0"/>
            <a:ext cx="10515600" cy="1325563"/>
          </a:xfrm>
        </p:spPr>
        <p:txBody>
          <a:bodyPr/>
          <a:lstStyle/>
          <a:p>
            <a:r>
              <a:rPr lang="en-US" sz="7200" dirty="0" smtClean="0"/>
              <a:t>Course Changes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0308" y="1160584"/>
            <a:ext cx="11652738" cy="4899148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No more multiple choice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All tests are written tests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Reading quizzes count (10% of final grade)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A handout will be given each unit to identify when reading quizzes will be and on what material; MUST have notes to take the reading quiz; no notes=no quiz=0%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Classwork/Homework 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One category; now 10% of final grade.  Includes ALL assignments on the handout (vocabulary, in-class and reading notes, maps, etc.)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Participation does not exist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Reading Quizzes are 10% of grade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Unit Tests are 45% of grade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6 Unit Tests this semester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Writing remains at 25% of grade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All larger projects, assignments, essays, written responses, exit slips,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676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370" y="0"/>
            <a:ext cx="10515600" cy="1325563"/>
          </a:xfrm>
        </p:spPr>
        <p:txBody>
          <a:bodyPr/>
          <a:lstStyle/>
          <a:p>
            <a:r>
              <a:rPr lang="en-US" sz="7200" dirty="0" smtClean="0"/>
              <a:t>Course Changes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246" y="1113692"/>
            <a:ext cx="11025554" cy="5063271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Study guide will be given for each Unit Test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Complete and submit study guide prior to the Unit Test for up to 10% extra credit on test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You may use notes for Unit Tests BUT: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Automatic 25% reduction of final grade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May only use a 3x5 notecard front and back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All tests can be retaken; quizzes cannot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Any assignment that is stated to be due at the end of the period IS due at the end of the period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Taking home and completing the assignment will result in a “late” grade and receive an automatic 30% grade reduction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000" dirty="0" smtClean="0"/>
              <a:t>Most days you will receive 10-15 minutes to work on Unit homework</a:t>
            </a:r>
          </a:p>
          <a:p>
            <a:pPr marL="971550" lvl="1" indent="-514350">
              <a:buSzPct val="100000"/>
              <a:buFont typeface="+mj-lt"/>
              <a:buAutoNum type="alphaLcPeriod"/>
            </a:pPr>
            <a:r>
              <a:rPr lang="en-US" sz="2000" dirty="0" smtClean="0"/>
              <a:t>If you do not use that time wisely as a whole class; you will receive zero in class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3417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8516" y="122939"/>
            <a:ext cx="10515600" cy="830629"/>
          </a:xfrm>
        </p:spPr>
        <p:txBody>
          <a:bodyPr/>
          <a:lstStyle/>
          <a:p>
            <a:r>
              <a:rPr lang="en-US" sz="7200" dirty="0" smtClean="0"/>
              <a:t>Exit Slip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 smtClean="0"/>
              <a:t>What can you do to improve your grade for this semester?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 smtClean="0"/>
              <a:t>What can I do to help you improve your grade for this semester?</a:t>
            </a:r>
            <a:endParaRPr lang="en-US" sz="3200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 smtClean="0"/>
              <a:t>What is </a:t>
            </a:r>
            <a:r>
              <a:rPr lang="en-US" sz="3200" b="1" u="sng" dirty="0" smtClean="0"/>
              <a:t>one</a:t>
            </a:r>
            <a:r>
              <a:rPr lang="en-US" sz="3200" dirty="0" smtClean="0"/>
              <a:t> assignment/project you would like to do?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3200" dirty="0" smtClean="0"/>
              <a:t>What is </a:t>
            </a:r>
            <a:r>
              <a:rPr lang="en-US" sz="3200" b="1" u="sng" dirty="0" smtClean="0"/>
              <a:t>one</a:t>
            </a:r>
            <a:r>
              <a:rPr lang="en-US" sz="3200" dirty="0" smtClean="0"/>
              <a:t> thing you want to learn this semester (think about the units we will be covering)?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36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ours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481</Words>
  <Application>Microsoft Macintosh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Courier New</vt:lpstr>
      <vt:lpstr>Rambla</vt:lpstr>
      <vt:lpstr>Arial</vt:lpstr>
      <vt:lpstr>Concourse</vt:lpstr>
      <vt:lpstr>CPWH  17 Jan 2018</vt:lpstr>
      <vt:lpstr>Spring Semester Overview</vt:lpstr>
      <vt:lpstr>Spring Semester Overview</vt:lpstr>
      <vt:lpstr>Course Changes</vt:lpstr>
      <vt:lpstr>Course Changes</vt:lpstr>
      <vt:lpstr>Exit Slip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APWH    12 Dec 2017</dc:title>
  <dc:creator>Tyler Evans</dc:creator>
  <cp:lastModifiedBy>Tyler Evans</cp:lastModifiedBy>
  <cp:revision>10</cp:revision>
  <cp:lastPrinted>2017-12-12T18:15:28Z</cp:lastPrinted>
  <dcterms:created xsi:type="dcterms:W3CDTF">2017-12-12T18:14:01Z</dcterms:created>
  <dcterms:modified xsi:type="dcterms:W3CDTF">2018-01-17T21:44:20Z</dcterms:modified>
</cp:coreProperties>
</file>